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263" r:id="rId3"/>
    <p:sldId id="327" r:id="rId4"/>
    <p:sldId id="296" r:id="rId5"/>
    <p:sldId id="297" r:id="rId6"/>
    <p:sldId id="298" r:id="rId7"/>
    <p:sldId id="300" r:id="rId8"/>
    <p:sldId id="299" r:id="rId9"/>
    <p:sldId id="301" r:id="rId10"/>
    <p:sldId id="307" r:id="rId11"/>
    <p:sldId id="308" r:id="rId12"/>
    <p:sldId id="302" r:id="rId13"/>
    <p:sldId id="303" r:id="rId14"/>
    <p:sldId id="304" r:id="rId15"/>
    <p:sldId id="305" r:id="rId16"/>
    <p:sldId id="306" r:id="rId17"/>
    <p:sldId id="309" r:id="rId18"/>
    <p:sldId id="318" r:id="rId19"/>
    <p:sldId id="310" r:id="rId20"/>
    <p:sldId id="320" r:id="rId21"/>
    <p:sldId id="319" r:id="rId22"/>
    <p:sldId id="321" r:id="rId23"/>
    <p:sldId id="322" r:id="rId24"/>
    <p:sldId id="326" r:id="rId25"/>
    <p:sldId id="324" r:id="rId26"/>
    <p:sldId id="325" r:id="rId27"/>
    <p:sldId id="323" r:id="rId28"/>
    <p:sldId id="317" r:id="rId29"/>
    <p:sldId id="278" r:id="rId30"/>
  </p:sldIdLst>
  <p:sldSz cx="9144000" cy="5143500" type="screen16x9"/>
  <p:notesSz cx="6858000" cy="9144000"/>
  <p:embeddedFontLst>
    <p:embeddedFont>
      <p:font typeface="Dosis" pitchFamily="2" charset="0"/>
      <p:regular r:id="rId32"/>
      <p:bold r:id="rId33"/>
    </p:embeddedFont>
    <p:embeddedFont>
      <p:font typeface="Roboto" panose="02000000000000000000" pitchFamily="2" charset="0"/>
      <p:regular r:id="rId34"/>
      <p:bold r:id="rId35"/>
      <p:italic r:id="rId36"/>
      <p:boldItalic r:id="rId37"/>
    </p:embeddedFont>
    <p:embeddedFont>
      <p:font typeface="Segoe UI Semilight" panose="020B0402040204020203" pitchFamily="34" charset="0"/>
      <p:regular r:id="rId38"/>
      <p:italic r:id="rId39"/>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5730" autoAdjust="0"/>
  </p:normalViewPr>
  <p:slideViewPr>
    <p:cSldViewPr snapToGrid="0">
      <p:cViewPr varScale="1">
        <p:scale>
          <a:sx n="139" d="100"/>
          <a:sy n="139" d="100"/>
        </p:scale>
        <p:origin x="74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Google Shape;3;n">
            <a:extLst>
              <a:ext uri="{FF2B5EF4-FFF2-40B4-BE49-F238E27FC236}">
                <a16:creationId xmlns:a16="http://schemas.microsoft.com/office/drawing/2014/main" id="{476301EC-A5BA-4C14-BFE4-9443FEF0DE0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7171" name="Google Shape;4;n">
            <a:extLst>
              <a:ext uri="{FF2B5EF4-FFF2-40B4-BE49-F238E27FC236}">
                <a16:creationId xmlns:a16="http://schemas.microsoft.com/office/drawing/2014/main" id="{F7EC7193-5F1A-4671-A5F3-08548BF94943}"/>
              </a:ext>
            </a:extLst>
          </p:cNvPr>
          <p:cNvSpPr txBox="1">
            <a:spLocks noGrp="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18" name="Google Shape;106;g35f391192_00:notes">
            <a:extLst>
              <a:ext uri="{FF2B5EF4-FFF2-40B4-BE49-F238E27FC236}">
                <a16:creationId xmlns:a16="http://schemas.microsoft.com/office/drawing/2014/main" id="{23489881-0C96-482F-AC70-631199E13666}"/>
              </a:ext>
            </a:extLst>
          </p:cNvPr>
          <p:cNvSpPr>
            <a:spLocks noGrp="1" noRot="1" noChangeAspect="1" noTextEdit="1"/>
          </p:cNvSpPr>
          <p:nvPr>
            <p:ph type="sldImg" idx="2"/>
          </p:nvPr>
        </p:nvSpPr>
        <p:spPr>
          <a:noFill/>
          <a:ln>
            <a:headEnd/>
            <a:tailEnd/>
          </a:ln>
        </p:spPr>
      </p:sp>
      <p:sp>
        <p:nvSpPr>
          <p:cNvPr id="9219" name="Google Shape;107;g35f391192_00:notes">
            <a:extLst>
              <a:ext uri="{FF2B5EF4-FFF2-40B4-BE49-F238E27FC236}">
                <a16:creationId xmlns:a16="http://schemas.microsoft.com/office/drawing/2014/main" id="{145CB1CA-C40F-4375-89B4-8620F8F809AC}"/>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147;g35ed75ccf_015:notes">
            <a:extLst>
              <a:ext uri="{FF2B5EF4-FFF2-40B4-BE49-F238E27FC236}">
                <a16:creationId xmlns:a16="http://schemas.microsoft.com/office/drawing/2014/main" id="{7FC15F9E-F36D-4324-82E8-4805AA9EA5EE}"/>
              </a:ext>
            </a:extLst>
          </p:cNvPr>
          <p:cNvSpPr>
            <a:spLocks noGrp="1" noRot="1" noChangeAspect="1" noTextEdit="1"/>
          </p:cNvSpPr>
          <p:nvPr>
            <p:ph type="sldImg" idx="2"/>
          </p:nvPr>
        </p:nvSpPr>
        <p:spPr>
          <a:ln>
            <a:headEnd/>
            <a:tailEnd/>
          </a:ln>
        </p:spPr>
      </p:sp>
      <p:sp>
        <p:nvSpPr>
          <p:cNvPr id="35843" name="Google Shape;148;g35ed75ccf_015:notes">
            <a:extLst>
              <a:ext uri="{FF2B5EF4-FFF2-40B4-BE49-F238E27FC236}">
                <a16:creationId xmlns:a16="http://schemas.microsoft.com/office/drawing/2014/main" id="{D560A7B7-FAB1-493B-9AAE-1FDA254C1304}"/>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564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147;g35ed75ccf_015:notes">
            <a:extLst>
              <a:ext uri="{FF2B5EF4-FFF2-40B4-BE49-F238E27FC236}">
                <a16:creationId xmlns:a16="http://schemas.microsoft.com/office/drawing/2014/main" id="{7FC15F9E-F36D-4324-82E8-4805AA9EA5EE}"/>
              </a:ext>
            </a:extLst>
          </p:cNvPr>
          <p:cNvSpPr>
            <a:spLocks noGrp="1" noRot="1" noChangeAspect="1" noTextEdit="1"/>
          </p:cNvSpPr>
          <p:nvPr>
            <p:ph type="sldImg" idx="2"/>
          </p:nvPr>
        </p:nvSpPr>
        <p:spPr>
          <a:ln>
            <a:headEnd/>
            <a:tailEnd/>
          </a:ln>
        </p:spPr>
      </p:sp>
      <p:sp>
        <p:nvSpPr>
          <p:cNvPr id="35843" name="Google Shape;148;g35ed75ccf_015:notes">
            <a:extLst>
              <a:ext uri="{FF2B5EF4-FFF2-40B4-BE49-F238E27FC236}">
                <a16:creationId xmlns:a16="http://schemas.microsoft.com/office/drawing/2014/main" id="{D560A7B7-FAB1-493B-9AAE-1FDA254C1304}"/>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0962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147;g35ed75ccf_015:notes">
            <a:extLst>
              <a:ext uri="{FF2B5EF4-FFF2-40B4-BE49-F238E27FC236}">
                <a16:creationId xmlns:a16="http://schemas.microsoft.com/office/drawing/2014/main" id="{7FC15F9E-F36D-4324-82E8-4805AA9EA5EE}"/>
              </a:ext>
            </a:extLst>
          </p:cNvPr>
          <p:cNvSpPr>
            <a:spLocks noGrp="1" noRot="1" noChangeAspect="1" noTextEdit="1"/>
          </p:cNvSpPr>
          <p:nvPr>
            <p:ph type="sldImg" idx="2"/>
          </p:nvPr>
        </p:nvSpPr>
        <p:spPr>
          <a:ln>
            <a:headEnd/>
            <a:tailEnd/>
          </a:ln>
        </p:spPr>
      </p:sp>
      <p:sp>
        <p:nvSpPr>
          <p:cNvPr id="35843" name="Google Shape;148;g35ed75ccf_015:notes">
            <a:extLst>
              <a:ext uri="{FF2B5EF4-FFF2-40B4-BE49-F238E27FC236}">
                <a16:creationId xmlns:a16="http://schemas.microsoft.com/office/drawing/2014/main" id="{D560A7B7-FAB1-493B-9AAE-1FDA254C1304}"/>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332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147;g35ed75ccf_015:notes">
            <a:extLst>
              <a:ext uri="{FF2B5EF4-FFF2-40B4-BE49-F238E27FC236}">
                <a16:creationId xmlns:a16="http://schemas.microsoft.com/office/drawing/2014/main" id="{7FC15F9E-F36D-4324-82E8-4805AA9EA5EE}"/>
              </a:ext>
            </a:extLst>
          </p:cNvPr>
          <p:cNvSpPr>
            <a:spLocks noGrp="1" noRot="1" noChangeAspect="1" noTextEdit="1"/>
          </p:cNvSpPr>
          <p:nvPr>
            <p:ph type="sldImg" idx="2"/>
          </p:nvPr>
        </p:nvSpPr>
        <p:spPr>
          <a:ln>
            <a:headEnd/>
            <a:tailEnd/>
          </a:ln>
        </p:spPr>
      </p:sp>
      <p:sp>
        <p:nvSpPr>
          <p:cNvPr id="35843" name="Google Shape;148;g35ed75ccf_015:notes">
            <a:extLst>
              <a:ext uri="{FF2B5EF4-FFF2-40B4-BE49-F238E27FC236}">
                <a16:creationId xmlns:a16="http://schemas.microsoft.com/office/drawing/2014/main" id="{D560A7B7-FAB1-493B-9AAE-1FDA254C1304}"/>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5081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147;g35ed75ccf_015:notes">
            <a:extLst>
              <a:ext uri="{FF2B5EF4-FFF2-40B4-BE49-F238E27FC236}">
                <a16:creationId xmlns:a16="http://schemas.microsoft.com/office/drawing/2014/main" id="{7FC15F9E-F36D-4324-82E8-4805AA9EA5EE}"/>
              </a:ext>
            </a:extLst>
          </p:cNvPr>
          <p:cNvSpPr>
            <a:spLocks noGrp="1" noRot="1" noChangeAspect="1" noTextEdit="1"/>
          </p:cNvSpPr>
          <p:nvPr>
            <p:ph type="sldImg" idx="2"/>
          </p:nvPr>
        </p:nvSpPr>
        <p:spPr>
          <a:ln>
            <a:headEnd/>
            <a:tailEnd/>
          </a:ln>
        </p:spPr>
      </p:sp>
      <p:sp>
        <p:nvSpPr>
          <p:cNvPr id="35843" name="Google Shape;148;g35ed75ccf_015:notes">
            <a:extLst>
              <a:ext uri="{FF2B5EF4-FFF2-40B4-BE49-F238E27FC236}">
                <a16:creationId xmlns:a16="http://schemas.microsoft.com/office/drawing/2014/main" id="{D560A7B7-FAB1-493B-9AAE-1FDA254C1304}"/>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8470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147;g35ed75ccf_015:notes">
            <a:extLst>
              <a:ext uri="{FF2B5EF4-FFF2-40B4-BE49-F238E27FC236}">
                <a16:creationId xmlns:a16="http://schemas.microsoft.com/office/drawing/2014/main" id="{7FC15F9E-F36D-4324-82E8-4805AA9EA5EE}"/>
              </a:ext>
            </a:extLst>
          </p:cNvPr>
          <p:cNvSpPr>
            <a:spLocks noGrp="1" noRot="1" noChangeAspect="1" noTextEdit="1"/>
          </p:cNvSpPr>
          <p:nvPr>
            <p:ph type="sldImg" idx="2"/>
          </p:nvPr>
        </p:nvSpPr>
        <p:spPr>
          <a:ln>
            <a:headEnd/>
            <a:tailEnd/>
          </a:ln>
        </p:spPr>
      </p:sp>
      <p:sp>
        <p:nvSpPr>
          <p:cNvPr id="35843" name="Google Shape;148;g35ed75ccf_015:notes">
            <a:extLst>
              <a:ext uri="{FF2B5EF4-FFF2-40B4-BE49-F238E27FC236}">
                <a16:creationId xmlns:a16="http://schemas.microsoft.com/office/drawing/2014/main" id="{D560A7B7-FAB1-493B-9AAE-1FDA254C1304}"/>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89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147;g35ed75ccf_015:notes">
            <a:extLst>
              <a:ext uri="{FF2B5EF4-FFF2-40B4-BE49-F238E27FC236}">
                <a16:creationId xmlns:a16="http://schemas.microsoft.com/office/drawing/2014/main" id="{7FC15F9E-F36D-4324-82E8-4805AA9EA5EE}"/>
              </a:ext>
            </a:extLst>
          </p:cNvPr>
          <p:cNvSpPr>
            <a:spLocks noGrp="1" noRot="1" noChangeAspect="1" noTextEdit="1"/>
          </p:cNvSpPr>
          <p:nvPr>
            <p:ph type="sldImg" idx="2"/>
          </p:nvPr>
        </p:nvSpPr>
        <p:spPr>
          <a:ln>
            <a:headEnd/>
            <a:tailEnd/>
          </a:ln>
        </p:spPr>
      </p:sp>
      <p:sp>
        <p:nvSpPr>
          <p:cNvPr id="35843" name="Google Shape;148;g35ed75ccf_015:notes">
            <a:extLst>
              <a:ext uri="{FF2B5EF4-FFF2-40B4-BE49-F238E27FC236}">
                <a16:creationId xmlns:a16="http://schemas.microsoft.com/office/drawing/2014/main" id="{D560A7B7-FAB1-493B-9AAE-1FDA254C1304}"/>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5093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Google Shape;326;g35ed75ccf_022:notes">
            <a:extLst>
              <a:ext uri="{FF2B5EF4-FFF2-40B4-BE49-F238E27FC236}">
                <a16:creationId xmlns:a16="http://schemas.microsoft.com/office/drawing/2014/main" id="{EFEB3E73-CEEC-434C-B4D5-12679ED2F11B}"/>
              </a:ext>
            </a:extLst>
          </p:cNvPr>
          <p:cNvSpPr>
            <a:spLocks noGrp="1" noRot="1" noChangeAspect="1" noTextEdit="1"/>
          </p:cNvSpPr>
          <p:nvPr>
            <p:ph type="sldImg" idx="2"/>
          </p:nvPr>
        </p:nvSpPr>
        <p:spPr>
          <a:noFill/>
          <a:ln>
            <a:headEnd/>
            <a:tailEnd/>
          </a:ln>
        </p:spPr>
      </p:sp>
      <p:sp>
        <p:nvSpPr>
          <p:cNvPr id="50179" name="Google Shape;327;g35ed75ccf_022:notes">
            <a:extLst>
              <a:ext uri="{FF2B5EF4-FFF2-40B4-BE49-F238E27FC236}">
                <a16:creationId xmlns:a16="http://schemas.microsoft.com/office/drawing/2014/main" id="{242D0634-FEE7-4D02-882E-9864319C9891}"/>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314" name="Google Shape;166;g35f391192_017:notes">
            <a:extLst>
              <a:ext uri="{FF2B5EF4-FFF2-40B4-BE49-F238E27FC236}">
                <a16:creationId xmlns:a16="http://schemas.microsoft.com/office/drawing/2014/main" id="{CAD44B0B-780F-4A99-912C-5ACC3FE0610C}"/>
              </a:ext>
            </a:extLst>
          </p:cNvPr>
          <p:cNvSpPr>
            <a:spLocks noGrp="1" noRot="1" noChangeAspect="1" noTextEdit="1"/>
          </p:cNvSpPr>
          <p:nvPr>
            <p:ph type="sldImg" idx="2"/>
          </p:nvPr>
        </p:nvSpPr>
        <p:spPr>
          <a:noFill/>
          <a:ln>
            <a:headEnd/>
            <a:tailEnd/>
          </a:ln>
        </p:spPr>
      </p:sp>
      <p:sp>
        <p:nvSpPr>
          <p:cNvPr id="13315" name="Google Shape;167;g35f391192_017:notes">
            <a:extLst>
              <a:ext uri="{FF2B5EF4-FFF2-40B4-BE49-F238E27FC236}">
                <a16:creationId xmlns:a16="http://schemas.microsoft.com/office/drawing/2014/main" id="{8A7717EB-F43C-478E-83F7-6AE27A892FFE}"/>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314" name="Google Shape;166;g35f391192_017:notes">
            <a:extLst>
              <a:ext uri="{FF2B5EF4-FFF2-40B4-BE49-F238E27FC236}">
                <a16:creationId xmlns:a16="http://schemas.microsoft.com/office/drawing/2014/main" id="{CAD44B0B-780F-4A99-912C-5ACC3FE0610C}"/>
              </a:ext>
            </a:extLst>
          </p:cNvPr>
          <p:cNvSpPr>
            <a:spLocks noGrp="1" noRot="1" noChangeAspect="1" noTextEdit="1"/>
          </p:cNvSpPr>
          <p:nvPr>
            <p:ph type="sldImg" idx="2"/>
          </p:nvPr>
        </p:nvSpPr>
        <p:spPr>
          <a:noFill/>
          <a:ln>
            <a:headEnd/>
            <a:tailEnd/>
          </a:ln>
        </p:spPr>
      </p:sp>
      <p:sp>
        <p:nvSpPr>
          <p:cNvPr id="13315" name="Google Shape;167;g35f391192_017:notes">
            <a:extLst>
              <a:ext uri="{FF2B5EF4-FFF2-40B4-BE49-F238E27FC236}">
                <a16:creationId xmlns:a16="http://schemas.microsoft.com/office/drawing/2014/main" id="{8A7717EB-F43C-478E-83F7-6AE27A892FFE}"/>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9402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147;g35ed75ccf_015:notes">
            <a:extLst>
              <a:ext uri="{FF2B5EF4-FFF2-40B4-BE49-F238E27FC236}">
                <a16:creationId xmlns:a16="http://schemas.microsoft.com/office/drawing/2014/main" id="{FBDEF457-915B-426F-9966-9AAB1A877699}"/>
              </a:ext>
            </a:extLst>
          </p:cNvPr>
          <p:cNvSpPr>
            <a:spLocks noGrp="1" noRot="1" noChangeAspect="1" noTextEdit="1"/>
          </p:cNvSpPr>
          <p:nvPr>
            <p:ph type="sldImg" idx="2"/>
          </p:nvPr>
        </p:nvSpPr>
        <p:spPr>
          <a:noFill/>
          <a:ln>
            <a:headEnd/>
            <a:tailEnd/>
          </a:ln>
        </p:spPr>
      </p:sp>
      <p:sp>
        <p:nvSpPr>
          <p:cNvPr id="25603" name="Google Shape;148;g35ed75ccf_015:notes">
            <a:extLst>
              <a:ext uri="{FF2B5EF4-FFF2-40B4-BE49-F238E27FC236}">
                <a16:creationId xmlns:a16="http://schemas.microsoft.com/office/drawing/2014/main" id="{8B9AED6C-DA93-47A5-A606-143DB028ABF8}"/>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50" name="Google Shape;147;g35ed75ccf_015:notes">
            <a:extLst>
              <a:ext uri="{FF2B5EF4-FFF2-40B4-BE49-F238E27FC236}">
                <a16:creationId xmlns:a16="http://schemas.microsoft.com/office/drawing/2014/main" id="{F65ED7D6-B5AE-4DEE-A2AB-02D6202BF2EB}"/>
              </a:ext>
            </a:extLst>
          </p:cNvPr>
          <p:cNvSpPr>
            <a:spLocks noGrp="1" noRot="1" noChangeAspect="1" noTextEdit="1"/>
          </p:cNvSpPr>
          <p:nvPr>
            <p:ph type="sldImg" idx="2"/>
          </p:nvPr>
        </p:nvSpPr>
        <p:spPr>
          <a:noFill/>
          <a:ln>
            <a:headEnd/>
            <a:tailEnd/>
          </a:ln>
        </p:spPr>
      </p:sp>
      <p:sp>
        <p:nvSpPr>
          <p:cNvPr id="27651" name="Google Shape;148;g35ed75ccf_015:notes">
            <a:extLst>
              <a:ext uri="{FF2B5EF4-FFF2-40B4-BE49-F238E27FC236}">
                <a16:creationId xmlns:a16="http://schemas.microsoft.com/office/drawing/2014/main" id="{FE64C3F7-06F6-4561-8127-9EC1A7B9E431}"/>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Google Shape;147;g35ed75ccf_015:notes">
            <a:extLst>
              <a:ext uri="{FF2B5EF4-FFF2-40B4-BE49-F238E27FC236}">
                <a16:creationId xmlns:a16="http://schemas.microsoft.com/office/drawing/2014/main" id="{A5D7087C-8E02-4797-B16D-4F26BA1A41AC}"/>
              </a:ext>
            </a:extLst>
          </p:cNvPr>
          <p:cNvSpPr>
            <a:spLocks noGrp="1" noRot="1" noChangeAspect="1" noTextEdit="1"/>
          </p:cNvSpPr>
          <p:nvPr>
            <p:ph type="sldImg" idx="2"/>
          </p:nvPr>
        </p:nvSpPr>
        <p:spPr>
          <a:noFill/>
          <a:ln>
            <a:headEnd/>
            <a:tailEnd/>
          </a:ln>
        </p:spPr>
      </p:sp>
      <p:sp>
        <p:nvSpPr>
          <p:cNvPr id="29699" name="Google Shape;148;g35ed75ccf_015:notes">
            <a:extLst>
              <a:ext uri="{FF2B5EF4-FFF2-40B4-BE49-F238E27FC236}">
                <a16:creationId xmlns:a16="http://schemas.microsoft.com/office/drawing/2014/main" id="{22C2AE73-CB99-4721-88BB-2D380C49B837}"/>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6" name="Google Shape;147;g35ed75ccf_015:notes">
            <a:extLst>
              <a:ext uri="{FF2B5EF4-FFF2-40B4-BE49-F238E27FC236}">
                <a16:creationId xmlns:a16="http://schemas.microsoft.com/office/drawing/2014/main" id="{F3B786BF-5DE0-4913-BD90-4D40B7433B43}"/>
              </a:ext>
            </a:extLst>
          </p:cNvPr>
          <p:cNvSpPr>
            <a:spLocks noGrp="1" noRot="1" noChangeAspect="1" noTextEdit="1"/>
          </p:cNvSpPr>
          <p:nvPr>
            <p:ph type="sldImg" idx="2"/>
          </p:nvPr>
        </p:nvSpPr>
        <p:spPr>
          <a:ln>
            <a:headEnd/>
            <a:tailEnd/>
          </a:ln>
        </p:spPr>
      </p:sp>
      <p:sp>
        <p:nvSpPr>
          <p:cNvPr id="31747" name="Google Shape;148;g35ed75ccf_015:notes">
            <a:extLst>
              <a:ext uri="{FF2B5EF4-FFF2-40B4-BE49-F238E27FC236}">
                <a16:creationId xmlns:a16="http://schemas.microsoft.com/office/drawing/2014/main" id="{41B78077-E568-4966-B386-29444A3D8B53}"/>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4" name="Google Shape;147;g35ed75ccf_015:notes">
            <a:extLst>
              <a:ext uri="{FF2B5EF4-FFF2-40B4-BE49-F238E27FC236}">
                <a16:creationId xmlns:a16="http://schemas.microsoft.com/office/drawing/2014/main" id="{006217AA-8EAD-4129-BA70-9D23B9A40E6F}"/>
              </a:ext>
            </a:extLst>
          </p:cNvPr>
          <p:cNvSpPr>
            <a:spLocks noGrp="1" noRot="1" noChangeAspect="1" noTextEdit="1"/>
          </p:cNvSpPr>
          <p:nvPr>
            <p:ph type="sldImg" idx="2"/>
          </p:nvPr>
        </p:nvSpPr>
        <p:spPr>
          <a:ln>
            <a:headEnd/>
            <a:tailEnd/>
          </a:ln>
        </p:spPr>
      </p:sp>
      <p:sp>
        <p:nvSpPr>
          <p:cNvPr id="33795" name="Google Shape;148;g35ed75ccf_015:notes">
            <a:extLst>
              <a:ext uri="{FF2B5EF4-FFF2-40B4-BE49-F238E27FC236}">
                <a16:creationId xmlns:a16="http://schemas.microsoft.com/office/drawing/2014/main" id="{81268D93-9719-4129-BBFB-066A0B7CBE5A}"/>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147;g35ed75ccf_015:notes">
            <a:extLst>
              <a:ext uri="{FF2B5EF4-FFF2-40B4-BE49-F238E27FC236}">
                <a16:creationId xmlns:a16="http://schemas.microsoft.com/office/drawing/2014/main" id="{7FC15F9E-F36D-4324-82E8-4805AA9EA5EE}"/>
              </a:ext>
            </a:extLst>
          </p:cNvPr>
          <p:cNvSpPr>
            <a:spLocks noGrp="1" noRot="1" noChangeAspect="1" noTextEdit="1"/>
          </p:cNvSpPr>
          <p:nvPr>
            <p:ph type="sldImg" idx="2"/>
          </p:nvPr>
        </p:nvSpPr>
        <p:spPr>
          <a:ln>
            <a:headEnd/>
            <a:tailEnd/>
          </a:ln>
        </p:spPr>
      </p:sp>
      <p:sp>
        <p:nvSpPr>
          <p:cNvPr id="35843" name="Google Shape;148;g35ed75ccf_015:notes">
            <a:extLst>
              <a:ext uri="{FF2B5EF4-FFF2-40B4-BE49-F238E27FC236}">
                <a16:creationId xmlns:a16="http://schemas.microsoft.com/office/drawing/2014/main" id="{D560A7B7-FAB1-493B-9AAE-1FDA254C1304}"/>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0A7839FD-3CC4-4612-8402-A507C73C4EE0}"/>
              </a:ext>
            </a:extLst>
          </p:cNvPr>
          <p:cNvSpPr>
            <a:spLocks noChangeArrowheads="1"/>
          </p:cNvSpPr>
          <p:nvPr/>
        </p:nvSpPr>
        <p:spPr bwMode="auto">
          <a:xfrm>
            <a:off x="-11113" y="-11113"/>
            <a:ext cx="9144001" cy="5143501"/>
          </a:xfrm>
          <a:prstGeom prst="rect">
            <a:avLst/>
          </a:prstGeom>
          <a:solidFill>
            <a:srgbClr val="222222">
              <a:alpha val="64705"/>
            </a:srgbClr>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4" name="Google Shape;11;p2">
            <a:extLst>
              <a:ext uri="{FF2B5EF4-FFF2-40B4-BE49-F238E27FC236}">
                <a16:creationId xmlns:a16="http://schemas.microsoft.com/office/drawing/2014/main" id="{C35372E8-BB84-4951-91E8-6A7F4C159ADF}"/>
              </a:ext>
            </a:extLst>
          </p:cNvPr>
          <p:cNvSpPr>
            <a:spLocks/>
          </p:cNvSpPr>
          <p:nvPr/>
        </p:nvSpPr>
        <p:spPr bwMode="auto">
          <a:xfrm>
            <a:off x="5086350" y="-38100"/>
            <a:ext cx="4114800" cy="5219700"/>
          </a:xfrm>
          <a:custGeom>
            <a:avLst/>
            <a:gdLst>
              <a:gd name="T0" fmla="*/ 0 w 164592"/>
              <a:gd name="T1" fmla="*/ 2147483646 h 208788"/>
              <a:gd name="T2" fmla="*/ 2147483646 w 164592"/>
              <a:gd name="T3" fmla="*/ 2147483646 h 208788"/>
              <a:gd name="T4" fmla="*/ 2147483646 w 164592"/>
              <a:gd name="T5" fmla="*/ 2147483646 h 208788"/>
              <a:gd name="T6" fmla="*/ 2147483646 w 164592"/>
              <a:gd name="T7" fmla="*/ 0 h 208788"/>
              <a:gd name="T8" fmla="*/ 0 w 164592"/>
              <a:gd name="T9" fmla="*/ 2147483646 h 2087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592" h="208788" extrusionOk="0">
                <a:moveTo>
                  <a:pt x="0" y="1524"/>
                </a:moveTo>
                <a:lnTo>
                  <a:pt x="107442" y="208788"/>
                </a:lnTo>
                <a:lnTo>
                  <a:pt x="164592" y="208788"/>
                </a:lnTo>
                <a:lnTo>
                  <a:pt x="164592" y="0"/>
                </a:lnTo>
                <a:lnTo>
                  <a:pt x="0" y="15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Google Shape;12;p2">
            <a:extLst>
              <a:ext uri="{FF2B5EF4-FFF2-40B4-BE49-F238E27FC236}">
                <a16:creationId xmlns:a16="http://schemas.microsoft.com/office/drawing/2014/main" id="{C9B00B81-0083-4687-96C9-60C5FC9FF390}"/>
              </a:ext>
            </a:extLst>
          </p:cNvPr>
          <p:cNvSpPr>
            <a:spLocks noChangeArrowheads="1"/>
          </p:cNvSpPr>
          <p:nvPr/>
        </p:nvSpPr>
        <p:spPr bwMode="auto">
          <a:xfrm flipH="1">
            <a:off x="-419100" y="4394200"/>
            <a:ext cx="8172450" cy="749300"/>
          </a:xfrm>
          <a:prstGeom prst="parallelogram">
            <a:avLst>
              <a:gd name="adj" fmla="val 51504"/>
            </a:avLst>
          </a:prstGeom>
          <a:solidFill>
            <a:srgbClr val="FFFFFF">
              <a:alpha val="17647"/>
            </a:srgbClr>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solidFill>
                <a:srgbClr val="434343"/>
              </a:solidFill>
            </a:endParaRPr>
          </a:p>
        </p:txBody>
      </p:sp>
      <p:sp>
        <p:nvSpPr>
          <p:cNvPr id="6" name="Google Shape;13;p2">
            <a:extLst>
              <a:ext uri="{FF2B5EF4-FFF2-40B4-BE49-F238E27FC236}">
                <a16:creationId xmlns:a16="http://schemas.microsoft.com/office/drawing/2014/main" id="{5C032A82-A336-456B-BD6D-96B4A1185468}"/>
              </a:ext>
            </a:extLst>
          </p:cNvPr>
          <p:cNvSpPr>
            <a:spLocks noChangeArrowheads="1"/>
          </p:cNvSpPr>
          <p:nvPr/>
        </p:nvSpPr>
        <p:spPr bwMode="auto">
          <a:xfrm flipH="1">
            <a:off x="1028700" y="4167188"/>
            <a:ext cx="8369300" cy="227012"/>
          </a:xfrm>
          <a:prstGeom prst="parallelogram">
            <a:avLst>
              <a:gd name="adj" fmla="val 51717"/>
            </a:avLst>
          </a:prstGeom>
          <a:solidFill>
            <a:schemeClr val="bg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4" name="Google Shape;14;p2"/>
          <p:cNvSpPr txBox="1">
            <a:spLocks noGrp="1"/>
          </p:cNvSpPr>
          <p:nvPr>
            <p:ph type="ctrTitle"/>
          </p:nvPr>
        </p:nvSpPr>
        <p:spPr>
          <a:xfrm>
            <a:off x="1028475" y="0"/>
            <a:ext cx="5238600" cy="4020000"/>
          </a:xfrm>
          <a:prstGeom prst="rect">
            <a:avLst/>
          </a:prstGeom>
        </p:spPr>
        <p:txBody>
          <a:bodyPr spcFirstLastPara="1" anchor="b">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extLst>
      <p:ext uri="{BB962C8B-B14F-4D97-AF65-F5344CB8AC3E}">
        <p14:creationId xmlns:p14="http://schemas.microsoft.com/office/powerpoint/2010/main" val="655188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userDrawn="1">
  <p:cSld name="TITLE_AND_BODY">
    <p:spTree>
      <p:nvGrpSpPr>
        <p:cNvPr id="1" name="Shape 30"/>
        <p:cNvGrpSpPr/>
        <p:nvPr/>
      </p:nvGrpSpPr>
      <p:grpSpPr>
        <a:xfrm>
          <a:off x="0" y="0"/>
          <a:ext cx="0" cy="0"/>
          <a:chOff x="0" y="0"/>
          <a:chExt cx="0" cy="0"/>
        </a:xfrm>
      </p:grpSpPr>
      <p:grpSp>
        <p:nvGrpSpPr>
          <p:cNvPr id="5" name="Google Shape;31;p5">
            <a:extLst>
              <a:ext uri="{FF2B5EF4-FFF2-40B4-BE49-F238E27FC236}">
                <a16:creationId xmlns:a16="http://schemas.microsoft.com/office/drawing/2014/main" id="{2A49A682-3C85-4AB9-8F14-7DBBE1DA9E92}"/>
              </a:ext>
            </a:extLst>
          </p:cNvPr>
          <p:cNvGrpSpPr>
            <a:grpSpLocks/>
          </p:cNvGrpSpPr>
          <p:nvPr/>
        </p:nvGrpSpPr>
        <p:grpSpPr bwMode="auto">
          <a:xfrm>
            <a:off x="-903288" y="-38100"/>
            <a:ext cx="10523538" cy="5214938"/>
            <a:chOff x="-903537" y="-38100"/>
            <a:chExt cx="10524355" cy="5214650"/>
          </a:xfrm>
        </p:grpSpPr>
        <p:sp>
          <p:nvSpPr>
            <p:cNvPr id="6" name="Google Shape;32;p5">
              <a:extLst>
                <a:ext uri="{FF2B5EF4-FFF2-40B4-BE49-F238E27FC236}">
                  <a16:creationId xmlns:a16="http://schemas.microsoft.com/office/drawing/2014/main" id="{11B94939-32C6-4618-B4B1-8632F9AC6A43}"/>
                </a:ext>
              </a:extLst>
            </p:cNvPr>
            <p:cNvSpPr>
              <a:spLocks/>
            </p:cNvSpPr>
            <p:nvPr/>
          </p:nvSpPr>
          <p:spPr bwMode="auto">
            <a:xfrm>
              <a:off x="-55075" y="-38100"/>
              <a:ext cx="3312625" cy="5214650"/>
            </a:xfrm>
            <a:custGeom>
              <a:avLst/>
              <a:gdLst>
                <a:gd name="T0" fmla="*/ 2147483646 w 132505"/>
                <a:gd name="T1" fmla="*/ 2147483646 h 208586"/>
                <a:gd name="T2" fmla="*/ 2147483646 w 132505"/>
                <a:gd name="T3" fmla="*/ 0 h 208586"/>
                <a:gd name="T4" fmla="*/ 0 w 132505"/>
                <a:gd name="T5" fmla="*/ 2147483646 h 208586"/>
                <a:gd name="T6" fmla="*/ 2147483646 w 132505"/>
                <a:gd name="T7" fmla="*/ 2147483646 h 208586"/>
                <a:gd name="T8" fmla="*/ 2147483646 w 132505"/>
                <a:gd name="T9" fmla="*/ 2147483646 h 2085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505" h="208586" extrusionOk="0">
                  <a:moveTo>
                    <a:pt x="132505" y="207264"/>
                  </a:moveTo>
                  <a:lnTo>
                    <a:pt x="25063" y="0"/>
                  </a:lnTo>
                  <a:lnTo>
                    <a:pt x="0" y="202"/>
                  </a:lnTo>
                  <a:lnTo>
                    <a:pt x="1322" y="208586"/>
                  </a:lnTo>
                  <a:lnTo>
                    <a:pt x="132505" y="2072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Google Shape;33;p5">
              <a:extLst>
                <a:ext uri="{FF2B5EF4-FFF2-40B4-BE49-F238E27FC236}">
                  <a16:creationId xmlns:a16="http://schemas.microsoft.com/office/drawing/2014/main" id="{A01E0B64-6199-43F5-8875-276F79A8C74F}"/>
                </a:ext>
              </a:extLst>
            </p:cNvPr>
            <p:cNvSpPr>
              <a:spLocks noChangeArrowheads="1"/>
            </p:cNvSpPr>
            <p:nvPr/>
          </p:nvSpPr>
          <p:spPr bwMode="auto">
            <a:xfrm flipH="1">
              <a:off x="-903537" y="-17464"/>
              <a:ext cx="1759088" cy="749260"/>
            </a:xfrm>
            <a:prstGeom prst="parallelogram">
              <a:avLst>
                <a:gd name="adj" fmla="val 51546"/>
              </a:avLst>
            </a:prstGeom>
            <a:solidFill>
              <a:schemeClr val="tx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4;p5">
              <a:extLst>
                <a:ext uri="{FF2B5EF4-FFF2-40B4-BE49-F238E27FC236}">
                  <a16:creationId xmlns:a16="http://schemas.microsoft.com/office/drawing/2014/main" id="{939F2968-D231-4F1B-B998-727D3E13735D}"/>
                </a:ext>
              </a:extLst>
            </p:cNvPr>
            <p:cNvSpPr>
              <a:spLocks noChangeArrowheads="1"/>
            </p:cNvSpPr>
            <p:nvPr/>
          </p:nvSpPr>
          <p:spPr bwMode="auto">
            <a:xfrm flipH="1">
              <a:off x="471346" y="-9527"/>
              <a:ext cx="519152" cy="749259"/>
            </a:xfrm>
            <a:prstGeom prst="parallelogram">
              <a:avLst>
                <a:gd name="adj" fmla="val 75009"/>
              </a:avLst>
            </a:prstGeom>
            <a:solidFill>
              <a:schemeClr val="accent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5;p5">
              <a:extLst>
                <a:ext uri="{FF2B5EF4-FFF2-40B4-BE49-F238E27FC236}">
                  <a16:creationId xmlns:a16="http://schemas.microsoft.com/office/drawing/2014/main" id="{BC46DC3B-B83F-482F-AE9B-0D773B77CDEE}"/>
                </a:ext>
              </a:extLst>
            </p:cNvPr>
            <p:cNvSpPr>
              <a:spLocks noChangeArrowheads="1"/>
            </p:cNvSpPr>
            <p:nvPr/>
          </p:nvSpPr>
          <p:spPr bwMode="auto">
            <a:xfrm flipH="1">
              <a:off x="742829" y="273033"/>
              <a:ext cx="7506283" cy="749259"/>
            </a:xfrm>
            <a:prstGeom prst="parallelogram">
              <a:avLst>
                <a:gd name="adj" fmla="val 51536"/>
              </a:avLst>
            </a:prstGeom>
            <a:solidFill>
              <a:schemeClr val="tx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6;p5">
              <a:extLst>
                <a:ext uri="{FF2B5EF4-FFF2-40B4-BE49-F238E27FC236}">
                  <a16:creationId xmlns:a16="http://schemas.microsoft.com/office/drawing/2014/main" id="{B7188CFC-456F-4872-8102-2AC88FD52122}"/>
                </a:ext>
              </a:extLst>
            </p:cNvPr>
            <p:cNvSpPr>
              <a:spLocks noChangeArrowheads="1"/>
            </p:cNvSpPr>
            <p:nvPr/>
          </p:nvSpPr>
          <p:spPr bwMode="auto">
            <a:xfrm flipH="1">
              <a:off x="7861731" y="273033"/>
              <a:ext cx="1759087" cy="749259"/>
            </a:xfrm>
            <a:prstGeom prst="parallelogram">
              <a:avLst>
                <a:gd name="adj" fmla="val 51546"/>
              </a:avLst>
            </a:prstGeom>
            <a:solidFill>
              <a:schemeClr val="accent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7;p5">
              <a:extLst>
                <a:ext uri="{FF2B5EF4-FFF2-40B4-BE49-F238E27FC236}">
                  <a16:creationId xmlns:a16="http://schemas.microsoft.com/office/drawing/2014/main" id="{4302EC3B-DE1B-4A77-AC98-9420ADBF682D}"/>
                </a:ext>
              </a:extLst>
            </p:cNvPr>
            <p:cNvSpPr>
              <a:spLocks noChangeArrowheads="1"/>
            </p:cNvSpPr>
            <p:nvPr/>
          </p:nvSpPr>
          <p:spPr bwMode="auto">
            <a:xfrm flipH="1">
              <a:off x="990498" y="4925739"/>
              <a:ext cx="8369950" cy="228587"/>
            </a:xfrm>
            <a:prstGeom prst="parallelogram">
              <a:avLst>
                <a:gd name="adj" fmla="val 51495"/>
              </a:avLst>
            </a:prstGeom>
            <a:solidFill>
              <a:schemeClr val="accent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dirty="0"/>
          </a:p>
        </p:txBody>
      </p:sp>
      <p:sp>
        <p:nvSpPr>
          <p:cNvPr id="12" name="Text Placeholder 6"/>
          <p:cNvSpPr>
            <a:spLocks noGrp="1"/>
          </p:cNvSpPr>
          <p:nvPr>
            <p:ph type="body" sz="quarter" idx="11"/>
          </p:nvPr>
        </p:nvSpPr>
        <p:spPr>
          <a:xfrm>
            <a:off x="-58349" y="10590"/>
            <a:ext cx="526563" cy="739775"/>
          </a:xfrm>
        </p:spPr>
        <p:txBody>
          <a:bodyPr anchor="ctr"/>
          <a:lstStyle>
            <a:lvl1pPr marL="38100" indent="0" algn="ctr">
              <a:buNone/>
              <a:defRPr sz="1200">
                <a:solidFill>
                  <a:schemeClr val="bg1"/>
                </a:solidFill>
                <a:latin typeface="Times New Roman" panose="02020603050405020304" pitchFamily="18" charset="0"/>
                <a:cs typeface="Times New Roman" panose="02020603050405020304" pitchFamily="18" charset="0"/>
              </a:defRPr>
            </a:lvl1pPr>
          </a:lstStyle>
          <a:p>
            <a:pPr lvl="0"/>
            <a:r>
              <a:rPr lang="en-US"/>
              <a:t>Edit Master text styles</a:t>
            </a:r>
          </a:p>
        </p:txBody>
      </p:sp>
    </p:spTree>
    <p:extLst>
      <p:ext uri="{BB962C8B-B14F-4D97-AF65-F5344CB8AC3E}">
        <p14:creationId xmlns:p14="http://schemas.microsoft.com/office/powerpoint/2010/main" val="1686956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userDrawn="1">
  <p:cSld name="TITLE_AND_TWO_COLUMNS">
    <p:spTree>
      <p:nvGrpSpPr>
        <p:cNvPr id="1" name="Shape 41"/>
        <p:cNvGrpSpPr/>
        <p:nvPr/>
      </p:nvGrpSpPr>
      <p:grpSpPr>
        <a:xfrm>
          <a:off x="0" y="0"/>
          <a:ext cx="0" cy="0"/>
          <a:chOff x="0" y="0"/>
          <a:chExt cx="0" cy="0"/>
        </a:xfrm>
      </p:grpSpPr>
      <p:grpSp>
        <p:nvGrpSpPr>
          <p:cNvPr id="6" name="Google Shape;42;p6">
            <a:extLst>
              <a:ext uri="{FF2B5EF4-FFF2-40B4-BE49-F238E27FC236}">
                <a16:creationId xmlns:a16="http://schemas.microsoft.com/office/drawing/2014/main" id="{7DCA3DF6-5665-471B-B9DF-9516F2C5AFF5}"/>
              </a:ext>
            </a:extLst>
          </p:cNvPr>
          <p:cNvGrpSpPr>
            <a:grpSpLocks/>
          </p:cNvGrpSpPr>
          <p:nvPr/>
        </p:nvGrpSpPr>
        <p:grpSpPr bwMode="auto">
          <a:xfrm>
            <a:off x="-903288" y="-38100"/>
            <a:ext cx="10523538" cy="5214938"/>
            <a:chOff x="-903537" y="-38100"/>
            <a:chExt cx="10524355" cy="5214650"/>
          </a:xfrm>
        </p:grpSpPr>
        <p:sp>
          <p:nvSpPr>
            <p:cNvPr id="7" name="Google Shape;43;p6">
              <a:extLst>
                <a:ext uri="{FF2B5EF4-FFF2-40B4-BE49-F238E27FC236}">
                  <a16:creationId xmlns:a16="http://schemas.microsoft.com/office/drawing/2014/main" id="{CF530410-87A4-48C5-87C9-B8215DF8D179}"/>
                </a:ext>
              </a:extLst>
            </p:cNvPr>
            <p:cNvSpPr>
              <a:spLocks/>
            </p:cNvSpPr>
            <p:nvPr/>
          </p:nvSpPr>
          <p:spPr bwMode="auto">
            <a:xfrm>
              <a:off x="-55075" y="-38100"/>
              <a:ext cx="3312625" cy="5214650"/>
            </a:xfrm>
            <a:custGeom>
              <a:avLst/>
              <a:gdLst>
                <a:gd name="T0" fmla="*/ 2147483646 w 132505"/>
                <a:gd name="T1" fmla="*/ 2147483646 h 208586"/>
                <a:gd name="T2" fmla="*/ 2147483646 w 132505"/>
                <a:gd name="T3" fmla="*/ 0 h 208586"/>
                <a:gd name="T4" fmla="*/ 0 w 132505"/>
                <a:gd name="T5" fmla="*/ 2147483646 h 208586"/>
                <a:gd name="T6" fmla="*/ 2147483646 w 132505"/>
                <a:gd name="T7" fmla="*/ 2147483646 h 208586"/>
                <a:gd name="T8" fmla="*/ 2147483646 w 132505"/>
                <a:gd name="T9" fmla="*/ 2147483646 h 2085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505" h="208586" extrusionOk="0">
                  <a:moveTo>
                    <a:pt x="132505" y="207264"/>
                  </a:moveTo>
                  <a:lnTo>
                    <a:pt x="25063" y="0"/>
                  </a:lnTo>
                  <a:lnTo>
                    <a:pt x="0" y="202"/>
                  </a:lnTo>
                  <a:lnTo>
                    <a:pt x="1322" y="208586"/>
                  </a:lnTo>
                  <a:lnTo>
                    <a:pt x="132505" y="2072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Google Shape;44;p6">
              <a:extLst>
                <a:ext uri="{FF2B5EF4-FFF2-40B4-BE49-F238E27FC236}">
                  <a16:creationId xmlns:a16="http://schemas.microsoft.com/office/drawing/2014/main" id="{0E7786F5-F9B2-4920-A3ED-54145948D8E5}"/>
                </a:ext>
              </a:extLst>
            </p:cNvPr>
            <p:cNvSpPr>
              <a:spLocks noChangeArrowheads="1"/>
            </p:cNvSpPr>
            <p:nvPr/>
          </p:nvSpPr>
          <p:spPr bwMode="auto">
            <a:xfrm flipH="1">
              <a:off x="-903537" y="-17464"/>
              <a:ext cx="1759088" cy="749260"/>
            </a:xfrm>
            <a:prstGeom prst="parallelogram">
              <a:avLst>
                <a:gd name="adj" fmla="val 51546"/>
              </a:avLst>
            </a:prstGeom>
            <a:solidFill>
              <a:schemeClr val="tx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45;p6">
              <a:extLst>
                <a:ext uri="{FF2B5EF4-FFF2-40B4-BE49-F238E27FC236}">
                  <a16:creationId xmlns:a16="http://schemas.microsoft.com/office/drawing/2014/main" id="{A18901BD-CAB0-416E-8E14-EAC8E019CD58}"/>
                </a:ext>
              </a:extLst>
            </p:cNvPr>
            <p:cNvSpPr>
              <a:spLocks noChangeArrowheads="1"/>
            </p:cNvSpPr>
            <p:nvPr/>
          </p:nvSpPr>
          <p:spPr bwMode="auto">
            <a:xfrm flipH="1">
              <a:off x="471346" y="-9527"/>
              <a:ext cx="519152" cy="749259"/>
            </a:xfrm>
            <a:prstGeom prst="parallelogram">
              <a:avLst>
                <a:gd name="adj" fmla="val 75009"/>
              </a:avLst>
            </a:prstGeom>
            <a:solidFill>
              <a:schemeClr val="accent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46;p6">
              <a:extLst>
                <a:ext uri="{FF2B5EF4-FFF2-40B4-BE49-F238E27FC236}">
                  <a16:creationId xmlns:a16="http://schemas.microsoft.com/office/drawing/2014/main" id="{A0814298-649A-4054-A9EF-BD140F5E4E90}"/>
                </a:ext>
              </a:extLst>
            </p:cNvPr>
            <p:cNvSpPr>
              <a:spLocks noChangeArrowheads="1"/>
            </p:cNvSpPr>
            <p:nvPr/>
          </p:nvSpPr>
          <p:spPr bwMode="auto">
            <a:xfrm flipH="1">
              <a:off x="742829" y="273033"/>
              <a:ext cx="7506283" cy="749259"/>
            </a:xfrm>
            <a:prstGeom prst="parallelogram">
              <a:avLst>
                <a:gd name="adj" fmla="val 51536"/>
              </a:avLst>
            </a:prstGeom>
            <a:solidFill>
              <a:schemeClr val="tx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47;p6">
              <a:extLst>
                <a:ext uri="{FF2B5EF4-FFF2-40B4-BE49-F238E27FC236}">
                  <a16:creationId xmlns:a16="http://schemas.microsoft.com/office/drawing/2014/main" id="{6DFF28EE-7529-420A-AC3F-645F9A626229}"/>
                </a:ext>
              </a:extLst>
            </p:cNvPr>
            <p:cNvSpPr>
              <a:spLocks noChangeArrowheads="1"/>
            </p:cNvSpPr>
            <p:nvPr/>
          </p:nvSpPr>
          <p:spPr bwMode="auto">
            <a:xfrm flipH="1">
              <a:off x="7861731" y="273033"/>
              <a:ext cx="1759087" cy="749259"/>
            </a:xfrm>
            <a:prstGeom prst="parallelogram">
              <a:avLst>
                <a:gd name="adj" fmla="val 51546"/>
              </a:avLst>
            </a:prstGeom>
            <a:solidFill>
              <a:schemeClr val="accent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48;p6">
              <a:extLst>
                <a:ext uri="{FF2B5EF4-FFF2-40B4-BE49-F238E27FC236}">
                  <a16:creationId xmlns:a16="http://schemas.microsoft.com/office/drawing/2014/main" id="{07E89D2D-F14C-484E-8D01-303A816E91D4}"/>
                </a:ext>
              </a:extLst>
            </p:cNvPr>
            <p:cNvSpPr>
              <a:spLocks noChangeArrowheads="1"/>
            </p:cNvSpPr>
            <p:nvPr/>
          </p:nvSpPr>
          <p:spPr bwMode="auto">
            <a:xfrm flipH="1">
              <a:off x="990498" y="4925739"/>
              <a:ext cx="8369950" cy="228587"/>
            </a:xfrm>
            <a:prstGeom prst="parallelogram">
              <a:avLst>
                <a:gd name="adj" fmla="val 51495"/>
              </a:avLst>
            </a:prstGeom>
            <a:solidFill>
              <a:schemeClr val="accent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13" name="Text Placeholder 6"/>
          <p:cNvSpPr>
            <a:spLocks noGrp="1"/>
          </p:cNvSpPr>
          <p:nvPr>
            <p:ph type="body" sz="quarter" idx="11"/>
          </p:nvPr>
        </p:nvSpPr>
        <p:spPr>
          <a:xfrm>
            <a:off x="-58349" y="10590"/>
            <a:ext cx="526563" cy="739775"/>
          </a:xfrm>
        </p:spPr>
        <p:txBody>
          <a:bodyPr anchor="ctr"/>
          <a:lstStyle>
            <a:lvl1pPr marL="38100" indent="0" algn="ctr">
              <a:buNone/>
              <a:defRPr sz="1200">
                <a:solidFill>
                  <a:schemeClr val="bg1"/>
                </a:solidFill>
                <a:latin typeface="Times New Roman" panose="02020603050405020304" pitchFamily="18" charset="0"/>
                <a:cs typeface="Times New Roman" panose="02020603050405020304" pitchFamily="18" charset="0"/>
              </a:defRPr>
            </a:lvl1pPr>
          </a:lstStyle>
          <a:p>
            <a:pPr lvl="0"/>
            <a:r>
              <a:rPr lang="en-US"/>
              <a:t>Edit Master text styles</a:t>
            </a:r>
          </a:p>
        </p:txBody>
      </p:sp>
    </p:spTree>
    <p:extLst>
      <p:ext uri="{BB962C8B-B14F-4D97-AF65-F5344CB8AC3E}">
        <p14:creationId xmlns:p14="http://schemas.microsoft.com/office/powerpoint/2010/main" val="3208643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userDrawn="1">
  <p:cSld name="BLANK">
    <p:spTree>
      <p:nvGrpSpPr>
        <p:cNvPr id="1" name="Shape 93"/>
        <p:cNvGrpSpPr/>
        <p:nvPr/>
      </p:nvGrpSpPr>
      <p:grpSpPr>
        <a:xfrm>
          <a:off x="0" y="0"/>
          <a:ext cx="0" cy="0"/>
          <a:chOff x="0" y="0"/>
          <a:chExt cx="0" cy="0"/>
        </a:xfrm>
      </p:grpSpPr>
      <p:sp>
        <p:nvSpPr>
          <p:cNvPr id="3" name="Google Shape;94;p11">
            <a:extLst>
              <a:ext uri="{FF2B5EF4-FFF2-40B4-BE49-F238E27FC236}">
                <a16:creationId xmlns:a16="http://schemas.microsoft.com/office/drawing/2014/main" id="{DA56D6BE-64E0-4325-AF1B-74FE68B4A2D0}"/>
              </a:ext>
            </a:extLst>
          </p:cNvPr>
          <p:cNvSpPr>
            <a:spLocks/>
          </p:cNvSpPr>
          <p:nvPr/>
        </p:nvSpPr>
        <p:spPr bwMode="auto">
          <a:xfrm>
            <a:off x="-55563" y="-38100"/>
            <a:ext cx="3313113" cy="5214938"/>
          </a:xfrm>
          <a:custGeom>
            <a:avLst/>
            <a:gdLst>
              <a:gd name="T0" fmla="*/ 2147483646 w 132505"/>
              <a:gd name="T1" fmla="*/ 2147483646 h 208586"/>
              <a:gd name="T2" fmla="*/ 2147483646 w 132505"/>
              <a:gd name="T3" fmla="*/ 0 h 208586"/>
              <a:gd name="T4" fmla="*/ 0 w 132505"/>
              <a:gd name="T5" fmla="*/ 2147483646 h 208586"/>
              <a:gd name="T6" fmla="*/ 2147483646 w 132505"/>
              <a:gd name="T7" fmla="*/ 2147483646 h 208586"/>
              <a:gd name="T8" fmla="*/ 2147483646 w 132505"/>
              <a:gd name="T9" fmla="*/ 2147483646 h 2085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505" h="208586" extrusionOk="0">
                <a:moveTo>
                  <a:pt x="132505" y="207264"/>
                </a:moveTo>
                <a:lnTo>
                  <a:pt x="25063" y="0"/>
                </a:lnTo>
                <a:lnTo>
                  <a:pt x="0" y="202"/>
                </a:lnTo>
                <a:lnTo>
                  <a:pt x="1322" y="208586"/>
                </a:lnTo>
                <a:lnTo>
                  <a:pt x="132505" y="2072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 name="Google Shape;95;p11">
            <a:extLst>
              <a:ext uri="{FF2B5EF4-FFF2-40B4-BE49-F238E27FC236}">
                <a16:creationId xmlns:a16="http://schemas.microsoft.com/office/drawing/2014/main" id="{4BBBB499-B393-458B-94C7-8CC0B210A546}"/>
              </a:ext>
            </a:extLst>
          </p:cNvPr>
          <p:cNvSpPr>
            <a:spLocks noChangeArrowheads="1"/>
          </p:cNvSpPr>
          <p:nvPr/>
        </p:nvSpPr>
        <p:spPr bwMode="auto">
          <a:xfrm flipH="1">
            <a:off x="-903288" y="-17463"/>
            <a:ext cx="1758951" cy="749301"/>
          </a:xfrm>
          <a:prstGeom prst="parallelogram">
            <a:avLst>
              <a:gd name="adj" fmla="val 51524"/>
            </a:avLst>
          </a:prstGeom>
          <a:solidFill>
            <a:schemeClr val="tx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96;p11">
            <a:extLst>
              <a:ext uri="{FF2B5EF4-FFF2-40B4-BE49-F238E27FC236}">
                <a16:creationId xmlns:a16="http://schemas.microsoft.com/office/drawing/2014/main" id="{241F8BA6-8D29-4BB7-BE84-B88911329367}"/>
              </a:ext>
            </a:extLst>
          </p:cNvPr>
          <p:cNvSpPr>
            <a:spLocks noChangeArrowheads="1"/>
          </p:cNvSpPr>
          <p:nvPr/>
        </p:nvSpPr>
        <p:spPr bwMode="auto">
          <a:xfrm flipH="1">
            <a:off x="471488" y="-9525"/>
            <a:ext cx="519112" cy="749300"/>
          </a:xfrm>
          <a:prstGeom prst="parallelogram">
            <a:avLst>
              <a:gd name="adj" fmla="val 75009"/>
            </a:avLst>
          </a:prstGeom>
          <a:solidFill>
            <a:schemeClr val="accent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7;p11">
            <a:extLst>
              <a:ext uri="{FF2B5EF4-FFF2-40B4-BE49-F238E27FC236}">
                <a16:creationId xmlns:a16="http://schemas.microsoft.com/office/drawing/2014/main" id="{E2D4391A-44DD-4527-830C-825F5F13BBF2}"/>
              </a:ext>
            </a:extLst>
          </p:cNvPr>
          <p:cNvSpPr>
            <a:spLocks noChangeArrowheads="1"/>
          </p:cNvSpPr>
          <p:nvPr/>
        </p:nvSpPr>
        <p:spPr bwMode="auto">
          <a:xfrm flipH="1">
            <a:off x="990600" y="4926013"/>
            <a:ext cx="8369300" cy="228600"/>
          </a:xfrm>
          <a:prstGeom prst="parallelogram">
            <a:avLst>
              <a:gd name="adj" fmla="val 51357"/>
            </a:avLst>
          </a:prstGeom>
          <a:solidFill>
            <a:schemeClr val="accent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Text Placeholder 6"/>
          <p:cNvSpPr>
            <a:spLocks noGrp="1"/>
          </p:cNvSpPr>
          <p:nvPr>
            <p:ph type="body" sz="quarter" idx="11"/>
          </p:nvPr>
        </p:nvSpPr>
        <p:spPr>
          <a:xfrm>
            <a:off x="-58349" y="10590"/>
            <a:ext cx="526563" cy="739775"/>
          </a:xfrm>
        </p:spPr>
        <p:txBody>
          <a:bodyPr anchor="ctr"/>
          <a:lstStyle>
            <a:lvl1pPr marL="38100" indent="0" algn="ctr">
              <a:buNone/>
              <a:defRPr sz="1200">
                <a:solidFill>
                  <a:schemeClr val="bg1"/>
                </a:solidFill>
                <a:latin typeface="Times New Roman" panose="02020603050405020304" pitchFamily="18" charset="0"/>
                <a:cs typeface="Times New Roman" panose="02020603050405020304" pitchFamily="18" charset="0"/>
              </a:defRPr>
            </a:lvl1pPr>
          </a:lstStyle>
          <a:p>
            <a:pPr lvl="0"/>
            <a:r>
              <a:rPr lang="en-US"/>
              <a:t>Edit Master text styles</a:t>
            </a:r>
          </a:p>
        </p:txBody>
      </p:sp>
    </p:spTree>
    <p:extLst>
      <p:ext uri="{BB962C8B-B14F-4D97-AF65-F5344CB8AC3E}">
        <p14:creationId xmlns:p14="http://schemas.microsoft.com/office/powerpoint/2010/main" val="3856963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inverted" userDrawn="1">
  <p:cSld name="BLANK_1">
    <p:bg>
      <p:bgPr>
        <a:solidFill>
          <a:schemeClr val="tx1"/>
        </a:solidFill>
        <a:effectLst/>
      </p:bgPr>
    </p:bg>
    <p:spTree>
      <p:nvGrpSpPr>
        <p:cNvPr id="1" name="Shape 99"/>
        <p:cNvGrpSpPr/>
        <p:nvPr/>
      </p:nvGrpSpPr>
      <p:grpSpPr>
        <a:xfrm>
          <a:off x="0" y="0"/>
          <a:ext cx="0" cy="0"/>
          <a:chOff x="0" y="0"/>
          <a:chExt cx="0" cy="0"/>
        </a:xfrm>
      </p:grpSpPr>
      <p:sp>
        <p:nvSpPr>
          <p:cNvPr id="3" name="Google Shape;100;p12">
            <a:extLst>
              <a:ext uri="{FF2B5EF4-FFF2-40B4-BE49-F238E27FC236}">
                <a16:creationId xmlns:a16="http://schemas.microsoft.com/office/drawing/2014/main" id="{ACFE3B08-CD18-4DAA-AEF2-829E370EEC20}"/>
              </a:ext>
            </a:extLst>
          </p:cNvPr>
          <p:cNvSpPr/>
          <p:nvPr/>
        </p:nvSpPr>
        <p:spPr>
          <a:xfrm>
            <a:off x="-55563" y="-38100"/>
            <a:ext cx="3313113" cy="5214938"/>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4" name="Google Shape;101;p12">
            <a:extLst>
              <a:ext uri="{FF2B5EF4-FFF2-40B4-BE49-F238E27FC236}">
                <a16:creationId xmlns:a16="http://schemas.microsoft.com/office/drawing/2014/main" id="{4BF5F738-83B4-477F-BF67-60BF7A10466A}"/>
              </a:ext>
            </a:extLst>
          </p:cNvPr>
          <p:cNvSpPr>
            <a:spLocks noChangeArrowheads="1"/>
          </p:cNvSpPr>
          <p:nvPr/>
        </p:nvSpPr>
        <p:spPr bwMode="auto">
          <a:xfrm flipH="1">
            <a:off x="-903288" y="-17463"/>
            <a:ext cx="1758951" cy="749301"/>
          </a:xfrm>
          <a:prstGeom prst="parallelogram">
            <a:avLst>
              <a:gd name="adj" fmla="val 51524"/>
            </a:avLst>
          </a:prstGeom>
          <a:solidFill>
            <a:schemeClr val="accent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102;p12">
            <a:extLst>
              <a:ext uri="{FF2B5EF4-FFF2-40B4-BE49-F238E27FC236}">
                <a16:creationId xmlns:a16="http://schemas.microsoft.com/office/drawing/2014/main" id="{1B6FECD6-6ED1-40C3-95E7-C3DE8B2B75DF}"/>
              </a:ext>
            </a:extLst>
          </p:cNvPr>
          <p:cNvSpPr/>
          <p:nvPr/>
        </p:nvSpPr>
        <p:spPr>
          <a:xfrm flipH="1">
            <a:off x="471488" y="-9525"/>
            <a:ext cx="519112" cy="749300"/>
          </a:xfrm>
          <a:prstGeom prst="parallelogram">
            <a:avLst>
              <a:gd name="adj" fmla="val 75009"/>
            </a:avLst>
          </a:prstGeom>
          <a:solidFill>
            <a:schemeClr val="accent1">
              <a:lumMod val="50000"/>
            </a:schemeClr>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3;p12">
            <a:extLst>
              <a:ext uri="{FF2B5EF4-FFF2-40B4-BE49-F238E27FC236}">
                <a16:creationId xmlns:a16="http://schemas.microsoft.com/office/drawing/2014/main" id="{FB753326-5D8D-4528-8B99-F07C8EBA91C8}"/>
              </a:ext>
            </a:extLst>
          </p:cNvPr>
          <p:cNvSpPr>
            <a:spLocks noChangeArrowheads="1"/>
          </p:cNvSpPr>
          <p:nvPr/>
        </p:nvSpPr>
        <p:spPr bwMode="auto">
          <a:xfrm flipH="1">
            <a:off x="990600" y="4926013"/>
            <a:ext cx="8369300" cy="228600"/>
          </a:xfrm>
          <a:prstGeom prst="parallelogram">
            <a:avLst>
              <a:gd name="adj" fmla="val 51357"/>
            </a:avLst>
          </a:prstGeom>
          <a:solidFill>
            <a:schemeClr val="accent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Text Placeholder 6"/>
          <p:cNvSpPr>
            <a:spLocks noGrp="1"/>
          </p:cNvSpPr>
          <p:nvPr>
            <p:ph type="body" sz="quarter" idx="11"/>
          </p:nvPr>
        </p:nvSpPr>
        <p:spPr>
          <a:xfrm>
            <a:off x="-58349" y="10590"/>
            <a:ext cx="526563" cy="739775"/>
          </a:xfrm>
        </p:spPr>
        <p:txBody>
          <a:bodyPr anchor="ctr"/>
          <a:lstStyle>
            <a:lvl1pPr marL="38100" indent="0" algn="ctr">
              <a:buNone/>
              <a:defRPr sz="1200">
                <a:solidFill>
                  <a:schemeClr val="bg1"/>
                </a:solidFill>
                <a:latin typeface="Times New Roman" panose="02020603050405020304" pitchFamily="18" charset="0"/>
                <a:cs typeface="Times New Roman" panose="02020603050405020304" pitchFamily="18" charset="0"/>
              </a:defRPr>
            </a:lvl1pPr>
          </a:lstStyle>
          <a:p>
            <a:pPr lvl="0"/>
            <a:r>
              <a:rPr lang="en-US"/>
              <a:t>Edit Master text styles</a:t>
            </a:r>
          </a:p>
        </p:txBody>
      </p:sp>
    </p:spTree>
    <p:extLst>
      <p:ext uri="{BB962C8B-B14F-4D97-AF65-F5344CB8AC3E}">
        <p14:creationId xmlns:p14="http://schemas.microsoft.com/office/powerpoint/2010/main" val="1784814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0CAD924-7A63-4EA2-97D5-314BDBACF20B}"/>
              </a:ext>
            </a:extLst>
          </p:cNvPr>
          <p:cNvSpPr txBox="1">
            <a:spLocks noGrp="1"/>
          </p:cNvSpPr>
          <p:nvPr>
            <p:ph type="title"/>
          </p:nvPr>
        </p:nvSpPr>
        <p:spPr bwMode="auto">
          <a:xfrm>
            <a:off x="1104900" y="276225"/>
            <a:ext cx="672465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64E41DF8-8DF8-4B49-B7EF-54831DAA9EA6}"/>
              </a:ext>
            </a:extLst>
          </p:cNvPr>
          <p:cNvSpPr txBox="1">
            <a:spLocks noGrp="1"/>
          </p:cNvSpPr>
          <p:nvPr>
            <p:ph type="body" idx="1"/>
          </p:nvPr>
        </p:nvSpPr>
        <p:spPr bwMode="auto">
          <a:xfrm>
            <a:off x="1104900" y="1200150"/>
            <a:ext cx="758190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Lst>
  <p:transition>
    <p:fade thruBlk="1"/>
  </p:transition>
  <p:hf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1.png"/><Relationship Id="rId4" Type="http://schemas.microsoft.com/office/2017/06/relationships/model3d" Target="../media/model3d1.glb"/></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1.png"/><Relationship Id="rId4" Type="http://schemas.microsoft.com/office/2017/06/relationships/model3d" Target="../media/model3d1.glb"/></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4" name="Google Shape;109;p13">
            <a:extLst>
              <a:ext uri="{FF2B5EF4-FFF2-40B4-BE49-F238E27FC236}">
                <a16:creationId xmlns:a16="http://schemas.microsoft.com/office/drawing/2014/main" id="{2E888628-1A72-40B9-9281-BC5EA26A68FE}"/>
              </a:ext>
            </a:extLst>
          </p:cNvPr>
          <p:cNvSpPr txBox="1">
            <a:spLocks noGrp="1"/>
          </p:cNvSpPr>
          <p:nvPr>
            <p:ph type="ctrTitle"/>
          </p:nvPr>
        </p:nvSpPr>
        <p:spPr>
          <a:xfrm>
            <a:off x="4740275" y="87313"/>
            <a:ext cx="4403725" cy="2124075"/>
          </a:xfrm>
        </p:spPr>
        <p:txBody>
          <a:bodyPr/>
          <a:lstStyle/>
          <a:p>
            <a:pPr algn="r" eaLnBrk="1" hangingPunct="1">
              <a:spcBef>
                <a:spcPct val="0"/>
              </a:spcBef>
              <a:spcAft>
                <a:spcPct val="0"/>
              </a:spcAft>
              <a:buClr>
                <a:srgbClr val="FFFFFF"/>
              </a:buClr>
              <a:buFont typeface="Dosis" pitchFamily="2" charset="0"/>
              <a:buNone/>
            </a:pPr>
            <a:r>
              <a:rPr lang="en-US" altLang="en-US" sz="4400" dirty="0">
                <a:solidFill>
                  <a:srgbClr val="FFFFFF"/>
                </a:solidFill>
                <a:latin typeface="Dosis" pitchFamily="2" charset="0"/>
                <a:cs typeface="Arial" panose="020B0604020202020204" pitchFamily="34" charset="0"/>
                <a:sym typeface="Dosis" pitchFamily="2" charset="0"/>
              </a:rPr>
              <a:t>IoT  Real World </a:t>
            </a:r>
            <a:br>
              <a:rPr lang="en-US" altLang="en-US" sz="4400" dirty="0">
                <a:solidFill>
                  <a:srgbClr val="FFFFFF"/>
                </a:solidFill>
                <a:latin typeface="Dosis" pitchFamily="2" charset="0"/>
                <a:cs typeface="Arial" panose="020B0604020202020204" pitchFamily="34" charset="0"/>
                <a:sym typeface="Dosis" pitchFamily="2" charset="0"/>
              </a:rPr>
            </a:br>
            <a:r>
              <a:rPr lang="en-US" altLang="en-US" sz="4400" dirty="0">
                <a:solidFill>
                  <a:srgbClr val="FFFFFF"/>
                </a:solidFill>
                <a:latin typeface="Dosis" pitchFamily="2" charset="0"/>
                <a:cs typeface="Arial" panose="020B0604020202020204" pitchFamily="34" charset="0"/>
                <a:sym typeface="Dosis" pitchFamily="2" charset="0"/>
              </a:rPr>
              <a:t>Programmable </a:t>
            </a:r>
            <a:br>
              <a:rPr lang="en-US" altLang="en-US" sz="4400" dirty="0">
                <a:solidFill>
                  <a:srgbClr val="FFFFFF"/>
                </a:solidFill>
                <a:latin typeface="Dosis" pitchFamily="2" charset="0"/>
                <a:cs typeface="Arial" panose="020B0604020202020204" pitchFamily="34" charset="0"/>
                <a:sym typeface="Dosis" pitchFamily="2" charset="0"/>
              </a:rPr>
            </a:br>
            <a:r>
              <a:rPr lang="en-US" altLang="en-US" sz="4400" dirty="0">
                <a:solidFill>
                  <a:srgbClr val="FFFFFF"/>
                </a:solidFill>
                <a:latin typeface="Dosis" pitchFamily="2" charset="0"/>
                <a:cs typeface="Arial" panose="020B0604020202020204" pitchFamily="34" charset="0"/>
                <a:sym typeface="Dosis" pitchFamily="2" charset="0"/>
              </a:rPr>
              <a:t>Blocks</a:t>
            </a:r>
          </a:p>
        </p:txBody>
      </p:sp>
      <p:sp>
        <p:nvSpPr>
          <p:cNvPr id="3" name="Google Shape;115;p14">
            <a:extLst>
              <a:ext uri="{FF2B5EF4-FFF2-40B4-BE49-F238E27FC236}">
                <a16:creationId xmlns:a16="http://schemas.microsoft.com/office/drawing/2014/main" id="{29FB3573-1E7E-46BE-A4E3-EE3CA02400E0}"/>
              </a:ext>
            </a:extLst>
          </p:cNvPr>
          <p:cNvSpPr txBox="1">
            <a:spLocks/>
          </p:cNvSpPr>
          <p:nvPr/>
        </p:nvSpPr>
        <p:spPr>
          <a:xfrm>
            <a:off x="691053" y="1316090"/>
            <a:ext cx="2231728" cy="1791900"/>
          </a:xfrm>
          <a:prstGeom prst="rect">
            <a:avLst/>
          </a:prstGeom>
        </p:spPr>
        <p:txBody>
          <a:bodyPr spcFirstLastPara="1" lIns="91425" tIns="91425" rIns="91425" bIns="91425"/>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eaLnBrk="1" fontAlgn="auto" hangingPunct="1">
              <a:lnSpc>
                <a:spcPct val="200000"/>
              </a:lnSpc>
              <a:spcBef>
                <a:spcPts val="600"/>
              </a:spcBef>
              <a:defRPr/>
            </a:pPr>
            <a:r>
              <a:rPr lang="en-US" sz="2000" b="1" kern="0" dirty="0">
                <a:solidFill>
                  <a:schemeClr val="bg1"/>
                </a:solidFill>
                <a:latin typeface="Segoe UI Semilight" panose="020B0402040204020203" pitchFamily="34" charset="0"/>
                <a:cs typeface="Segoe UI Semilight" panose="020B0402040204020203" pitchFamily="34" charset="0"/>
              </a:rPr>
              <a:t>SUPERVISOR</a:t>
            </a:r>
          </a:p>
          <a:p>
            <a:pPr eaLnBrk="1" fontAlgn="auto" hangingPunct="1">
              <a:spcBef>
                <a:spcPts val="600"/>
              </a:spcBef>
              <a:defRPr/>
            </a:pPr>
            <a:r>
              <a:rPr lang="en-US" b="1" kern="0" dirty="0">
                <a:solidFill>
                  <a:schemeClr val="bg1"/>
                </a:solidFill>
                <a:latin typeface="Segoe UI Semilight" panose="020B0402040204020203" pitchFamily="34" charset="0"/>
                <a:cs typeface="Segoe UI Semilight" panose="020B0402040204020203" pitchFamily="34" charset="0"/>
              </a:rPr>
              <a:t>Md. </a:t>
            </a:r>
            <a:r>
              <a:rPr lang="en-US" b="1" kern="0" dirty="0" err="1">
                <a:solidFill>
                  <a:schemeClr val="bg1"/>
                </a:solidFill>
                <a:latin typeface="Segoe UI Semilight" panose="020B0402040204020203" pitchFamily="34" charset="0"/>
                <a:cs typeface="Segoe UI Semilight" panose="020B0402040204020203" pitchFamily="34" charset="0"/>
              </a:rPr>
              <a:t>Shahiduzzaman</a:t>
            </a:r>
            <a:endParaRPr lang="en-US" b="1" kern="0" dirty="0">
              <a:solidFill>
                <a:schemeClr val="bg1"/>
              </a:solidFill>
              <a:latin typeface="Segoe UI Semilight" panose="020B0402040204020203" pitchFamily="34" charset="0"/>
              <a:cs typeface="Segoe UI Semilight" panose="020B0402040204020203" pitchFamily="34" charset="0"/>
            </a:endParaRPr>
          </a:p>
          <a:p>
            <a:pPr eaLnBrk="1" fontAlgn="auto" hangingPunct="1">
              <a:spcBef>
                <a:spcPts val="600"/>
              </a:spcBef>
              <a:defRPr/>
            </a:pPr>
            <a:r>
              <a:rPr lang="en-US" i="1" kern="0" dirty="0">
                <a:solidFill>
                  <a:schemeClr val="bg1"/>
                </a:solidFill>
                <a:latin typeface="Segoe UI Semilight" panose="020B0402040204020203" pitchFamily="34" charset="0"/>
                <a:cs typeface="Segoe UI Semilight" panose="020B0402040204020203" pitchFamily="34" charset="0"/>
              </a:rPr>
              <a:t>Assistant Professor</a:t>
            </a:r>
            <a:endParaRPr lang="en-US" i="1" kern="0" dirty="0">
              <a:solidFill>
                <a:schemeClr val="bg1"/>
              </a:solidFill>
              <a:highlight>
                <a:schemeClr val="accent1"/>
              </a:highlight>
              <a:latin typeface="Segoe UI Semilight" panose="020B0402040204020203" pitchFamily="34" charset="0"/>
              <a:cs typeface="Segoe UI Semilight" panose="020B0402040204020203" pitchFamily="34" charset="0"/>
            </a:endParaRPr>
          </a:p>
          <a:p>
            <a:pPr eaLnBrk="1" fontAlgn="auto" hangingPunct="1">
              <a:spcBef>
                <a:spcPts val="600"/>
              </a:spcBef>
              <a:defRPr/>
            </a:pPr>
            <a:r>
              <a:rPr lang="en-US" kern="0" dirty="0">
                <a:solidFill>
                  <a:schemeClr val="bg1"/>
                </a:solidFill>
                <a:latin typeface="Segoe UI Semilight" panose="020B0402040204020203" pitchFamily="34" charset="0"/>
                <a:cs typeface="Segoe UI Semilight" panose="020B0402040204020203" pitchFamily="34" charset="0"/>
              </a:rPr>
              <a:t>Dept. of CSE</a:t>
            </a:r>
          </a:p>
          <a:p>
            <a:pPr eaLnBrk="1" fontAlgn="auto" hangingPunct="1">
              <a:spcBef>
                <a:spcPts val="600"/>
              </a:spcBef>
              <a:defRPr/>
            </a:pPr>
            <a:r>
              <a:rPr lang="en-US" kern="0" dirty="0">
                <a:solidFill>
                  <a:schemeClr val="bg1"/>
                </a:solidFill>
                <a:latin typeface="Segoe UI Semilight" panose="020B0402040204020203" pitchFamily="34" charset="0"/>
                <a:cs typeface="Segoe UI Semilight" panose="020B0402040204020203" pitchFamily="34" charset="0"/>
              </a:rPr>
              <a:t>Dhaka City College</a:t>
            </a:r>
          </a:p>
        </p:txBody>
      </p:sp>
      <p:sp>
        <p:nvSpPr>
          <p:cNvPr id="4" name="Google Shape;116;p14">
            <a:extLst>
              <a:ext uri="{FF2B5EF4-FFF2-40B4-BE49-F238E27FC236}">
                <a16:creationId xmlns:a16="http://schemas.microsoft.com/office/drawing/2014/main" id="{C83B2A95-2157-405D-8092-C32A4F13F849}"/>
              </a:ext>
            </a:extLst>
          </p:cNvPr>
          <p:cNvSpPr txBox="1">
            <a:spLocks/>
          </p:cNvSpPr>
          <p:nvPr/>
        </p:nvSpPr>
        <p:spPr>
          <a:xfrm>
            <a:off x="3301764" y="1318430"/>
            <a:ext cx="2485596" cy="1791900"/>
          </a:xfrm>
          <a:prstGeom prst="rect">
            <a:avLst/>
          </a:prstGeom>
        </p:spPr>
        <p:txBody>
          <a:bodyPr spcFirstLastPara="1" lIns="91425" tIns="91425" rIns="91425" bIns="91425"/>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eaLnBrk="1" fontAlgn="auto" hangingPunct="1">
              <a:lnSpc>
                <a:spcPct val="200000"/>
              </a:lnSpc>
              <a:spcBef>
                <a:spcPts val="600"/>
              </a:spcBef>
              <a:defRPr/>
            </a:pPr>
            <a:r>
              <a:rPr lang="en-US" sz="2000" b="1" kern="0" dirty="0">
                <a:solidFill>
                  <a:schemeClr val="bg1"/>
                </a:solidFill>
                <a:latin typeface="Segoe UI Semilight" panose="020B0402040204020203" pitchFamily="34" charset="0"/>
                <a:cs typeface="Segoe UI Semilight" panose="020B0402040204020203" pitchFamily="34" charset="0"/>
              </a:rPr>
              <a:t>SUBMITTED BY</a:t>
            </a:r>
          </a:p>
          <a:p>
            <a:pPr eaLnBrk="1" fontAlgn="auto" hangingPunct="1">
              <a:spcBef>
                <a:spcPts val="600"/>
              </a:spcBef>
              <a:defRPr/>
            </a:pPr>
            <a:r>
              <a:rPr lang="en-US" b="1" kern="0" dirty="0">
                <a:solidFill>
                  <a:schemeClr val="bg1"/>
                </a:solidFill>
                <a:latin typeface="Segoe UI Semilight" panose="020B0402040204020203" pitchFamily="34" charset="0"/>
                <a:cs typeface="Segoe UI Semilight" panose="020B0402040204020203" pitchFamily="34" charset="0"/>
              </a:rPr>
              <a:t>Md. Antor Ahmed</a:t>
            </a:r>
          </a:p>
          <a:p>
            <a:pPr eaLnBrk="1" fontAlgn="auto" hangingPunct="1">
              <a:spcBef>
                <a:spcPts val="600"/>
              </a:spcBef>
              <a:defRPr/>
            </a:pPr>
            <a:r>
              <a:rPr lang="en-US" kern="0" dirty="0">
                <a:solidFill>
                  <a:schemeClr val="bg1"/>
                </a:solidFill>
                <a:latin typeface="Segoe UI Semilight" panose="020B0402040204020203" pitchFamily="34" charset="0"/>
                <a:cs typeface="Segoe UI Semilight" panose="020B0402040204020203" pitchFamily="34" charset="0"/>
              </a:rPr>
              <a:t>Reg. No: 16502000527</a:t>
            </a:r>
          </a:p>
          <a:p>
            <a:pPr eaLnBrk="1" fontAlgn="auto" hangingPunct="1">
              <a:spcBef>
                <a:spcPts val="600"/>
              </a:spcBef>
              <a:defRPr/>
            </a:pPr>
            <a:r>
              <a:rPr lang="en-US" b="1" kern="0" dirty="0">
                <a:solidFill>
                  <a:schemeClr val="bg1"/>
                </a:solidFill>
                <a:latin typeface="Segoe UI Semilight" panose="020B0402040204020203" pitchFamily="34" charset="0"/>
                <a:cs typeface="Segoe UI Semilight" panose="020B0402040204020203" pitchFamily="34" charset="0"/>
              </a:rPr>
              <a:t>Al Sabid</a:t>
            </a:r>
          </a:p>
          <a:p>
            <a:pPr eaLnBrk="1" fontAlgn="auto" hangingPunct="1">
              <a:spcBef>
                <a:spcPts val="600"/>
              </a:spcBef>
              <a:defRPr/>
            </a:pPr>
            <a:r>
              <a:rPr lang="en-US" kern="0" dirty="0">
                <a:solidFill>
                  <a:schemeClr val="bg1"/>
                </a:solidFill>
                <a:latin typeface="Segoe UI Semilight" panose="020B0402040204020203" pitchFamily="34" charset="0"/>
                <a:cs typeface="Segoe UI Semilight" panose="020B0402040204020203" pitchFamily="34" charset="0"/>
              </a:rPr>
              <a:t>Reg. No: 16502000525</a:t>
            </a:r>
          </a:p>
          <a:p>
            <a:pPr eaLnBrk="1" fontAlgn="auto" hangingPunct="1">
              <a:spcBef>
                <a:spcPts val="600"/>
              </a:spcBef>
              <a:defRPr/>
            </a:pPr>
            <a:r>
              <a:rPr lang="en-US" kern="0" dirty="0">
                <a:solidFill>
                  <a:schemeClr val="bg1"/>
                </a:solidFill>
                <a:latin typeface="Segoe UI Semilight" panose="020B0402040204020203" pitchFamily="34" charset="0"/>
                <a:cs typeface="Segoe UI Semilight" panose="020B0402040204020203" pitchFamily="34" charset="0"/>
              </a:rPr>
              <a:t>Session: 2016-17</a:t>
            </a:r>
          </a:p>
        </p:txBody>
      </p:sp>
      <p:cxnSp>
        <p:nvCxnSpPr>
          <p:cNvPr id="5" name="Straight Connector 4">
            <a:extLst>
              <a:ext uri="{FF2B5EF4-FFF2-40B4-BE49-F238E27FC236}">
                <a16:creationId xmlns:a16="http://schemas.microsoft.com/office/drawing/2014/main" id="{88E0B1D4-FB95-49FE-87B9-CE9446A0A124}"/>
              </a:ext>
            </a:extLst>
          </p:cNvPr>
          <p:cNvCxnSpPr>
            <a:cxnSpLocks/>
          </p:cNvCxnSpPr>
          <p:nvPr/>
        </p:nvCxnSpPr>
        <p:spPr>
          <a:xfrm>
            <a:off x="2828925" y="1620838"/>
            <a:ext cx="0" cy="193833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8AB31D0-37C6-411A-8E37-FCC2648A5EF8}"/>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dirty="0">
                <a:solidFill>
                  <a:srgbClr val="FFFFFF"/>
                </a:solidFill>
                <a:latin typeface="Dosis" pitchFamily="2" charset="0"/>
                <a:cs typeface="Arial" panose="020B0604020202020204" pitchFamily="34" charset="0"/>
                <a:sym typeface="Dosis" pitchFamily="2" charset="0"/>
              </a:rPr>
              <a:t>Why it is preferable – 2/2</a:t>
            </a:r>
          </a:p>
        </p:txBody>
      </p:sp>
      <p:sp>
        <p:nvSpPr>
          <p:cNvPr id="4" name="Text Placeholder 3">
            <a:extLst>
              <a:ext uri="{FF2B5EF4-FFF2-40B4-BE49-F238E27FC236}">
                <a16:creationId xmlns:a16="http://schemas.microsoft.com/office/drawing/2014/main" id="{5BE95945-9D76-4D33-9C31-538A28DDC8C7}"/>
              </a:ext>
            </a:extLst>
          </p:cNvPr>
          <p:cNvSpPr txBox="1">
            <a:spLocks noGrp="1"/>
          </p:cNvSpPr>
          <p:nvPr>
            <p:ph type="body" idx="1"/>
          </p:nvPr>
        </p:nvSpPr>
        <p:spPr>
          <a:xfrm>
            <a:off x="1050925" y="1255713"/>
            <a:ext cx="7581900" cy="3649662"/>
          </a:xfrm>
        </p:spPr>
        <p:txBody>
          <a:bodyPr/>
          <a:lstStyle/>
          <a:p>
            <a:pPr eaLnBrk="1" hangingPunct="1">
              <a:spcAft>
                <a:spcPct val="0"/>
              </a:spcAft>
              <a:buClr>
                <a:schemeClr val="accent1"/>
              </a:buClr>
              <a:buFont typeface="Roboto" panose="02000000000000000000" pitchFamily="2" charset="0"/>
              <a:buChar char="▸"/>
            </a:pPr>
            <a:r>
              <a:rPr lang="en-US" altLang="en-US" sz="24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Simplify large tasks into smaller. </a:t>
            </a:r>
          </a:p>
          <a:p>
            <a:pPr eaLnBrk="1" hangingPunct="1">
              <a:spcAft>
                <a:spcPct val="0"/>
              </a:spcAft>
              <a:buClr>
                <a:schemeClr val="accent1"/>
              </a:buClr>
              <a:buFont typeface="Roboto" panose="02000000000000000000" pitchFamily="2" charset="0"/>
              <a:buChar char="▸"/>
            </a:pPr>
            <a:r>
              <a:rPr lang="en-US" altLang="en-US" sz="24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This is very useful for security system in home and office.</a:t>
            </a:r>
          </a:p>
          <a:p>
            <a:pPr eaLnBrk="1" hangingPunct="1">
              <a:spcAft>
                <a:spcPct val="0"/>
              </a:spcAft>
              <a:buClr>
                <a:schemeClr val="accent1"/>
              </a:buClr>
              <a:buFont typeface="Roboto" panose="02000000000000000000" pitchFamily="2" charset="0"/>
              <a:buChar char="▸"/>
            </a:pPr>
            <a:r>
              <a:rPr lang="en-US" altLang="en-US" sz="24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Replacement for current smart home automation devices. </a:t>
            </a:r>
          </a:p>
          <a:p>
            <a:pPr eaLnBrk="1" hangingPunct="1">
              <a:spcAft>
                <a:spcPct val="0"/>
              </a:spcAft>
              <a:buClr>
                <a:schemeClr val="accent1"/>
              </a:buClr>
              <a:buFont typeface="Roboto" panose="02000000000000000000" pitchFamily="2" charset="0"/>
              <a:buChar char="▸"/>
            </a:pPr>
            <a:r>
              <a:rPr lang="en-US" altLang="en-US" sz="24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No limitation of use. </a:t>
            </a:r>
          </a:p>
        </p:txBody>
      </p:sp>
      <p:sp>
        <p:nvSpPr>
          <p:cNvPr id="20484" name="Text Placeholder 2">
            <a:extLst>
              <a:ext uri="{FF2B5EF4-FFF2-40B4-BE49-F238E27FC236}">
                <a16:creationId xmlns:a16="http://schemas.microsoft.com/office/drawing/2014/main" id="{BA9A2309-CE41-4151-9391-03E9DE70F16C}"/>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10</a:t>
            </a:r>
          </a:p>
        </p:txBody>
      </p:sp>
      <p:sp>
        <p:nvSpPr>
          <p:cNvPr id="20485" name="TextBox 5">
            <a:extLst>
              <a:ext uri="{FF2B5EF4-FFF2-40B4-BE49-F238E27FC236}">
                <a16:creationId xmlns:a16="http://schemas.microsoft.com/office/drawing/2014/main" id="{19F37A4B-4B6B-49C9-BCE8-D76FC1984AC8}"/>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50C36EC0-B911-4E6C-AFF9-E998E02C1A26}"/>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a:solidFill>
                  <a:srgbClr val="FFFFFF"/>
                </a:solidFill>
                <a:latin typeface="Dosis" pitchFamily="2" charset="0"/>
                <a:cs typeface="Arial" panose="020B0604020202020204" pitchFamily="34" charset="0"/>
                <a:sym typeface="Dosis" pitchFamily="2" charset="0"/>
              </a:rPr>
              <a:t>Some Applications of Programmable IoT Blocks: </a:t>
            </a:r>
          </a:p>
        </p:txBody>
      </p:sp>
      <p:sp>
        <p:nvSpPr>
          <p:cNvPr id="21507" name="Text Placeholder 3">
            <a:extLst>
              <a:ext uri="{FF2B5EF4-FFF2-40B4-BE49-F238E27FC236}">
                <a16:creationId xmlns:a16="http://schemas.microsoft.com/office/drawing/2014/main" id="{6E6185D2-E0D4-4E7C-BFE0-5252AB61075A}"/>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11</a:t>
            </a:r>
          </a:p>
        </p:txBody>
      </p:sp>
      <p:sp>
        <p:nvSpPr>
          <p:cNvPr id="6" name="Text Placeholder 3">
            <a:extLst>
              <a:ext uri="{FF2B5EF4-FFF2-40B4-BE49-F238E27FC236}">
                <a16:creationId xmlns:a16="http://schemas.microsoft.com/office/drawing/2014/main" id="{9654549F-3960-4313-AA0B-2C183C8848A3}"/>
              </a:ext>
            </a:extLst>
          </p:cNvPr>
          <p:cNvSpPr txBox="1">
            <a:spLocks/>
          </p:cNvSpPr>
          <p:nvPr/>
        </p:nvSpPr>
        <p:spPr bwMode="auto">
          <a:xfrm>
            <a:off x="1104900" y="1349375"/>
            <a:ext cx="7581900" cy="3649663"/>
          </a:xfrm>
          <a:prstGeom prst="rect">
            <a:avLst/>
          </a:prstGeom>
          <a:noFill/>
          <a:ln>
            <a:noFill/>
          </a:ln>
        </p:spPr>
        <p:txBody>
          <a:bodyPr spcFirstLastPara="1" lIns="91425" tIns="91425" rIns="91425" bIns="91425"/>
          <a:lstStyle>
            <a:defPPr marR="0" lvl="0" algn="l" rtl="0">
              <a:lnSpc>
                <a:spcPct val="100000"/>
              </a:lnSpc>
              <a:spcBef>
                <a:spcPts val="0"/>
              </a:spcBef>
              <a:spcAft>
                <a:spcPts val="0"/>
              </a:spcAft>
            </a:defPPr>
            <a:lvl1pPr marL="457200" lvl="0" indent="-419100" algn="l" rtl="0" eaLnBrk="0" fontAlgn="base" hangingPunct="0">
              <a:spcBef>
                <a:spcPts val="600"/>
              </a:spcBef>
              <a:spcAft>
                <a:spcPts val="0"/>
              </a:spcAft>
              <a:buClr>
                <a:srgbClr val="000000"/>
              </a:buClr>
              <a:buSzPts val="30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1pPr>
            <a:lvl2pPr marL="914400" lvl="1" indent="-381000" algn="l" rtl="0" eaLnBrk="0" fontAlgn="base" hangingPunct="0">
              <a:spcBef>
                <a:spcPts val="0"/>
              </a:spcBef>
              <a:spcAft>
                <a:spcPts val="0"/>
              </a:spcAft>
              <a:buClr>
                <a:srgbClr val="000000"/>
              </a:buClr>
              <a:buSzPts val="24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1371600" lvl="2" indent="-381000" algn="l" rtl="0" eaLnBrk="0" fontAlgn="base" hangingPunct="0">
              <a:spcBef>
                <a:spcPts val="0"/>
              </a:spcBef>
              <a:spcAft>
                <a:spcPts val="0"/>
              </a:spcAft>
              <a:buClr>
                <a:srgbClr val="000000"/>
              </a:buClr>
              <a:buSzPts val="24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1828800" lvl="3" indent="-342900" algn="l" rtl="0" eaLnBrk="0" fontAlgn="base" hangingPunct="0">
              <a:spcBef>
                <a:spcPts val="0"/>
              </a:spcBef>
              <a:spcAft>
                <a:spcPts val="0"/>
              </a:spcAft>
              <a:buClr>
                <a:srgbClr val="000000"/>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2286000" lvl="4" indent="-342900" algn="l" rtl="0" eaLnBrk="0" fontAlgn="base" hangingPunct="0">
              <a:spcBef>
                <a:spcPts val="0"/>
              </a:spcBef>
              <a:spcAft>
                <a:spcPts val="0"/>
              </a:spcAft>
              <a:buClr>
                <a:srgbClr val="000000"/>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L="2743200" marR="0" lvl="5"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eaLnBrk="1" hangingPunct="1">
              <a:spcAft>
                <a:spcPct val="0"/>
              </a:spcAft>
              <a:buClr>
                <a:schemeClr val="accent1"/>
              </a:buClr>
              <a:buFont typeface="Roboto" panose="02000000000000000000" pitchFamily="2" charset="0"/>
              <a:buChar char="▸"/>
              <a:defRPr/>
            </a:pPr>
            <a:r>
              <a:rPr lang="en-US" altLang="en-US" sz="2400" kern="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Automation of Train Crossing </a:t>
            </a:r>
          </a:p>
          <a:p>
            <a:pPr eaLnBrk="1" hangingPunct="1">
              <a:spcAft>
                <a:spcPct val="0"/>
              </a:spcAft>
              <a:buClr>
                <a:schemeClr val="accent1"/>
              </a:buClr>
              <a:buFont typeface="Roboto" panose="02000000000000000000" pitchFamily="2" charset="0"/>
              <a:buChar char="▸"/>
              <a:defRPr/>
            </a:pPr>
            <a:r>
              <a:rPr lang="en-US" altLang="en-US" sz="2400" kern="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Automation of Traffic signals </a:t>
            </a:r>
          </a:p>
          <a:p>
            <a:pPr eaLnBrk="1" hangingPunct="1">
              <a:spcAft>
                <a:spcPct val="0"/>
              </a:spcAft>
              <a:buClr>
                <a:schemeClr val="accent1"/>
              </a:buClr>
              <a:buFont typeface="Roboto" panose="02000000000000000000" pitchFamily="2" charset="0"/>
              <a:buChar char="▸"/>
              <a:defRPr/>
            </a:pPr>
            <a:r>
              <a:rPr lang="en-US" altLang="en-US" sz="2400" kern="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Home Automation </a:t>
            </a:r>
          </a:p>
          <a:p>
            <a:pPr eaLnBrk="1" hangingPunct="1">
              <a:spcAft>
                <a:spcPct val="0"/>
              </a:spcAft>
              <a:buClr>
                <a:schemeClr val="accent1"/>
              </a:buClr>
              <a:buFont typeface="Roboto" panose="02000000000000000000" pitchFamily="2" charset="0"/>
              <a:buChar char="▸"/>
              <a:defRPr/>
            </a:pPr>
            <a:r>
              <a:rPr lang="en-US" altLang="en-US" sz="2400" kern="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Factory/Office Automation</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217DA4D-A67F-444A-BE37-0BC6C3CABD1B}"/>
              </a:ext>
            </a:extLst>
          </p:cNvPr>
          <p:cNvSpPr txBox="1">
            <a:spLocks noGrp="1"/>
          </p:cNvSpPr>
          <p:nvPr>
            <p:ph type="title"/>
          </p:nvPr>
        </p:nvSpPr>
        <p:spPr>
          <a:xfrm>
            <a:off x="1101725" y="273050"/>
            <a:ext cx="7573963" cy="749300"/>
          </a:xfrm>
        </p:spPr>
        <p:txBody>
          <a:bodyPr/>
          <a:lstStyle/>
          <a:p>
            <a:pPr eaLnBrk="1" hangingPunct="1">
              <a:spcBef>
                <a:spcPct val="0"/>
              </a:spcBef>
              <a:spcAft>
                <a:spcPct val="0"/>
              </a:spcAft>
              <a:buClr>
                <a:srgbClr val="FFFFFF"/>
              </a:buClr>
              <a:buFont typeface="Dosis" pitchFamily="2" charset="0"/>
              <a:buNone/>
            </a:pPr>
            <a:r>
              <a:rPr lang="en-US" altLang="en-US">
                <a:solidFill>
                  <a:srgbClr val="FFFFFF"/>
                </a:solidFill>
                <a:latin typeface="Dosis" pitchFamily="2" charset="0"/>
                <a:ea typeface="Dosis" pitchFamily="2" charset="0"/>
                <a:cs typeface="Segoe UI Semilight" panose="020B0402040204020203" pitchFamily="34" charset="0"/>
                <a:sym typeface="Dosis" pitchFamily="2" charset="0"/>
              </a:rPr>
              <a:t>H/W &amp; S/W Requirements</a:t>
            </a:r>
          </a:p>
        </p:txBody>
      </p:sp>
      <p:sp>
        <p:nvSpPr>
          <p:cNvPr id="3" name="Text Placeholder 2">
            <a:extLst>
              <a:ext uri="{FF2B5EF4-FFF2-40B4-BE49-F238E27FC236}">
                <a16:creationId xmlns:a16="http://schemas.microsoft.com/office/drawing/2014/main" id="{DBAB12F6-AB13-479B-81A9-3950F1A1AEE7}"/>
              </a:ext>
            </a:extLst>
          </p:cNvPr>
          <p:cNvSpPr txBox="1">
            <a:spLocks noGrp="1"/>
          </p:cNvSpPr>
          <p:nvPr>
            <p:ph type="body" idx="1"/>
          </p:nvPr>
        </p:nvSpPr>
        <p:spPr>
          <a:xfrm>
            <a:off x="1101725" y="1311275"/>
            <a:ext cx="3681413" cy="3538538"/>
          </a:xfrm>
        </p:spPr>
        <p:txBody>
          <a:bodyPr/>
          <a:lstStyle/>
          <a:p>
            <a:pPr eaLnBrk="1" hangingPunct="1">
              <a:spcAft>
                <a:spcPct val="0"/>
              </a:spcAft>
              <a:buClr>
                <a:schemeClr val="accent1"/>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Hardware</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ESP8266</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Button</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Resistors</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AMS1117</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Buzzer</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DHT11</a:t>
            </a:r>
          </a:p>
          <a:p>
            <a:pPr lvl="1" eaLnBrk="1" hangingPunct="1">
              <a:spcBef>
                <a:spcPct val="0"/>
              </a:spcBef>
              <a:spcAft>
                <a:spcPct val="0"/>
              </a:spcAft>
              <a:buClr>
                <a:schemeClr val="accent2"/>
              </a:buClr>
              <a:buFont typeface="Roboto" panose="02000000000000000000" pitchFamily="2" charset="0"/>
              <a:buChar char="▹"/>
            </a:pPr>
            <a:r>
              <a:rPr lang="en-US" altLang="en-US" sz="20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LED</a:t>
            </a:r>
          </a:p>
        </p:txBody>
      </p:sp>
      <p:sp>
        <p:nvSpPr>
          <p:cNvPr id="4" name="Text Placeholder 3">
            <a:extLst>
              <a:ext uri="{FF2B5EF4-FFF2-40B4-BE49-F238E27FC236}">
                <a16:creationId xmlns:a16="http://schemas.microsoft.com/office/drawing/2014/main" id="{553C8FDB-0597-452C-8796-D82340CC8B45}"/>
              </a:ext>
            </a:extLst>
          </p:cNvPr>
          <p:cNvSpPr txBox="1">
            <a:spLocks noGrp="1"/>
          </p:cNvSpPr>
          <p:nvPr>
            <p:ph type="body" idx="2"/>
          </p:nvPr>
        </p:nvSpPr>
        <p:spPr>
          <a:xfrm>
            <a:off x="5005388" y="1311275"/>
            <a:ext cx="3681412" cy="3538538"/>
          </a:xfrm>
        </p:spPr>
        <p:txBody>
          <a:bodyPr/>
          <a:lstStyle/>
          <a:p>
            <a:pPr eaLnBrk="1" hangingPunct="1">
              <a:spcAft>
                <a:spcPct val="0"/>
              </a:spcAft>
              <a:buClr>
                <a:schemeClr val="accent1"/>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Software</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Arduino IDE</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C++, Python</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PHP</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MySQL</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Fusion 360</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Proteus 8</a:t>
            </a:r>
          </a:p>
          <a:p>
            <a:pPr lvl="1" eaLnBrk="1" hangingPunct="1">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VS Code</a:t>
            </a:r>
          </a:p>
        </p:txBody>
      </p:sp>
      <p:sp>
        <p:nvSpPr>
          <p:cNvPr id="22533" name="Text Placeholder 4">
            <a:extLst>
              <a:ext uri="{FF2B5EF4-FFF2-40B4-BE49-F238E27FC236}">
                <a16:creationId xmlns:a16="http://schemas.microsoft.com/office/drawing/2014/main" id="{469A832C-8A04-42CB-9881-02E78C0E098D}"/>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12</a:t>
            </a:r>
          </a:p>
        </p:txBody>
      </p:sp>
      <p:sp>
        <p:nvSpPr>
          <p:cNvPr id="22534" name="TextBox 6">
            <a:extLst>
              <a:ext uri="{FF2B5EF4-FFF2-40B4-BE49-F238E27FC236}">
                <a16:creationId xmlns:a16="http://schemas.microsoft.com/office/drawing/2014/main" id="{D5985AF8-D2C0-42AF-B74C-97F5ED8C3588}"/>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5AD3FF8D-4ED8-4DE9-B6E3-58EC82D26A59}"/>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a:solidFill>
                  <a:srgbClr val="FFFFFF"/>
                </a:solidFill>
                <a:latin typeface="Dosis" pitchFamily="2" charset="0"/>
                <a:ea typeface="Dosis" pitchFamily="2" charset="0"/>
                <a:cs typeface="Segoe UI Semilight" panose="020B0402040204020203" pitchFamily="34" charset="0"/>
                <a:sym typeface="Dosis" pitchFamily="2" charset="0"/>
              </a:rPr>
              <a:t>Methodology</a:t>
            </a:r>
          </a:p>
        </p:txBody>
      </p:sp>
      <p:sp>
        <p:nvSpPr>
          <p:cNvPr id="3" name="Text Placeholder 2">
            <a:extLst>
              <a:ext uri="{FF2B5EF4-FFF2-40B4-BE49-F238E27FC236}">
                <a16:creationId xmlns:a16="http://schemas.microsoft.com/office/drawing/2014/main" id="{1F1E96F9-E72D-424C-83E8-F6201A783CF3}"/>
              </a:ext>
            </a:extLst>
          </p:cNvPr>
          <p:cNvSpPr txBox="1">
            <a:spLocks noGrp="1"/>
          </p:cNvSpPr>
          <p:nvPr>
            <p:ph type="body" idx="1"/>
          </p:nvPr>
        </p:nvSpPr>
        <p:spPr>
          <a:xfrm>
            <a:off x="1104900" y="1277938"/>
            <a:ext cx="7581900" cy="3648075"/>
          </a:xfrm>
        </p:spPr>
        <p:txBody>
          <a:bodyPr/>
          <a:lstStyle/>
          <a:p>
            <a:pPr eaLnBrk="1" hangingPunct="1">
              <a:spcAft>
                <a:spcPct val="0"/>
              </a:spcAft>
              <a:buClr>
                <a:schemeClr val="accent1"/>
              </a:buClr>
              <a:buFont typeface="Roboto" panose="02000000000000000000" pitchFamily="2" charset="0"/>
              <a:buChar char="▸"/>
            </a:pPr>
            <a:r>
              <a:rPr lang="en-US" altLang="en-US" sz="20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We use MySQL as a database.</a:t>
            </a:r>
          </a:p>
          <a:p>
            <a:pPr eaLnBrk="1" hangingPunct="1">
              <a:spcAft>
                <a:spcPct val="0"/>
              </a:spcAft>
              <a:buClr>
                <a:schemeClr val="accent1"/>
              </a:buClr>
              <a:buFont typeface="Roboto" panose="02000000000000000000" pitchFamily="2" charset="0"/>
              <a:buChar char="▸"/>
            </a:pPr>
            <a:r>
              <a:rPr lang="en-US" altLang="en-US" sz="20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Programming languages like C++, Python, PHP are used generally.</a:t>
            </a:r>
          </a:p>
          <a:p>
            <a:pPr eaLnBrk="1" hangingPunct="1">
              <a:spcAft>
                <a:spcPct val="0"/>
              </a:spcAft>
              <a:buClr>
                <a:schemeClr val="accent1"/>
              </a:buClr>
              <a:buFont typeface="Roboto" panose="02000000000000000000" pitchFamily="2" charset="0"/>
              <a:buChar char="▸"/>
            </a:pPr>
            <a:r>
              <a:rPr lang="en-US" altLang="en-US" sz="20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Arduino IDE for hardware level programming.</a:t>
            </a:r>
          </a:p>
          <a:p>
            <a:pPr eaLnBrk="1" hangingPunct="1">
              <a:spcAft>
                <a:spcPct val="0"/>
              </a:spcAft>
              <a:buClr>
                <a:schemeClr val="accent1"/>
              </a:buClr>
              <a:buFont typeface="Roboto" panose="02000000000000000000" pitchFamily="2" charset="0"/>
              <a:buChar char="▸"/>
            </a:pPr>
            <a:r>
              <a:rPr lang="en-US" altLang="en-US" sz="20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Basic electronics knowledge.</a:t>
            </a:r>
          </a:p>
          <a:p>
            <a:pPr eaLnBrk="1" hangingPunct="1">
              <a:spcAft>
                <a:spcPct val="0"/>
              </a:spcAft>
              <a:buClr>
                <a:schemeClr val="accent1"/>
              </a:buClr>
              <a:buFont typeface="Roboto" panose="02000000000000000000" pitchFamily="2" charset="0"/>
              <a:buChar char="▸"/>
            </a:pPr>
            <a:r>
              <a:rPr lang="en-US" altLang="en-US" sz="20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3D modelling with fusion 360.</a:t>
            </a:r>
          </a:p>
          <a:p>
            <a:pPr eaLnBrk="1" hangingPunct="1">
              <a:spcAft>
                <a:spcPct val="0"/>
              </a:spcAft>
              <a:buClr>
                <a:schemeClr val="accent1"/>
              </a:buClr>
              <a:buFont typeface="Roboto" panose="02000000000000000000" pitchFamily="2" charset="0"/>
              <a:buChar char="▸"/>
            </a:pPr>
            <a:r>
              <a:rPr lang="en-US" altLang="en-US" sz="20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3D prototype casing printing.</a:t>
            </a:r>
          </a:p>
          <a:p>
            <a:pPr eaLnBrk="1" hangingPunct="1">
              <a:spcAft>
                <a:spcPct val="0"/>
              </a:spcAft>
              <a:buClr>
                <a:schemeClr val="accent1"/>
              </a:buClr>
              <a:buFont typeface="Roboto" panose="02000000000000000000" pitchFamily="2" charset="0"/>
              <a:buChar char="▸"/>
            </a:pPr>
            <a:r>
              <a:rPr lang="en-US" altLang="en-US" sz="20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API development using lumens framework. </a:t>
            </a:r>
          </a:p>
        </p:txBody>
      </p:sp>
      <p:sp>
        <p:nvSpPr>
          <p:cNvPr id="23556" name="Text Placeholder 3">
            <a:extLst>
              <a:ext uri="{FF2B5EF4-FFF2-40B4-BE49-F238E27FC236}">
                <a16:creationId xmlns:a16="http://schemas.microsoft.com/office/drawing/2014/main" id="{378DA8B9-FACA-4FC5-A7CC-9A10E2DEB224}"/>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13</a:t>
            </a:r>
          </a:p>
        </p:txBody>
      </p:sp>
      <p:sp>
        <p:nvSpPr>
          <p:cNvPr id="23557" name="TextBox 5">
            <a:extLst>
              <a:ext uri="{FF2B5EF4-FFF2-40B4-BE49-F238E27FC236}">
                <a16:creationId xmlns:a16="http://schemas.microsoft.com/office/drawing/2014/main" id="{683B645F-7CFC-40C4-8A5F-52809E6997A6}"/>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3">
            <a:extLst>
              <a:ext uri="{FF2B5EF4-FFF2-40B4-BE49-F238E27FC236}">
                <a16:creationId xmlns:a16="http://schemas.microsoft.com/office/drawing/2014/main" id="{B64CE9F8-EACB-4E7C-B5CC-C6743BBA0662}"/>
              </a:ext>
            </a:extLst>
          </p:cNvPr>
          <p:cNvSpPr txBox="1">
            <a:spLocks noChangeArrowheads="1"/>
          </p:cNvSpPr>
          <p:nvPr/>
        </p:nvSpPr>
        <p:spPr bwMode="auto">
          <a:xfrm>
            <a:off x="991042" y="229394"/>
            <a:ext cx="2246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Block Diagram</a:t>
            </a:r>
          </a:p>
        </p:txBody>
      </p:sp>
      <p:pic>
        <p:nvPicPr>
          <p:cNvPr id="24579" name="Picture 5">
            <a:extLst>
              <a:ext uri="{FF2B5EF4-FFF2-40B4-BE49-F238E27FC236}">
                <a16:creationId xmlns:a16="http://schemas.microsoft.com/office/drawing/2014/main" id="{85FD41C0-FC25-490D-A9A4-1F7D939837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96838"/>
            <a:ext cx="4773613"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Placeholder 1">
            <a:extLst>
              <a:ext uri="{FF2B5EF4-FFF2-40B4-BE49-F238E27FC236}">
                <a16:creationId xmlns:a16="http://schemas.microsoft.com/office/drawing/2014/main" id="{87942AA9-96FE-4CF8-B76F-25AB03562743}"/>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14</a:t>
            </a:r>
          </a:p>
        </p:txBody>
      </p:sp>
      <p:sp>
        <p:nvSpPr>
          <p:cNvPr id="5" name="Rectangle 4">
            <a:extLst>
              <a:ext uri="{FF2B5EF4-FFF2-40B4-BE49-F238E27FC236}">
                <a16:creationId xmlns:a16="http://schemas.microsoft.com/office/drawing/2014/main" id="{F7202AF2-1730-445D-82AF-0EFDC18080D4}"/>
              </a:ext>
            </a:extLst>
          </p:cNvPr>
          <p:cNvSpPr/>
          <p:nvPr/>
        </p:nvSpPr>
        <p:spPr>
          <a:xfrm>
            <a:off x="3086100" y="147638"/>
            <a:ext cx="1990725" cy="860425"/>
          </a:xfrm>
          <a:prstGeom prst="rect">
            <a:avLst/>
          </a:prstGeom>
          <a:noFill/>
          <a:ln w="9525"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8" name="Rectangle 7">
            <a:extLst>
              <a:ext uri="{FF2B5EF4-FFF2-40B4-BE49-F238E27FC236}">
                <a16:creationId xmlns:a16="http://schemas.microsoft.com/office/drawing/2014/main" id="{9D865780-D3EB-4304-892F-E3DD4815E46F}"/>
              </a:ext>
            </a:extLst>
          </p:cNvPr>
          <p:cNvSpPr/>
          <p:nvPr/>
        </p:nvSpPr>
        <p:spPr>
          <a:xfrm>
            <a:off x="3086100" y="1041400"/>
            <a:ext cx="1990725" cy="862013"/>
          </a:xfrm>
          <a:prstGeom prst="rect">
            <a:avLst/>
          </a:prstGeom>
          <a:noFill/>
          <a:ln w="9525"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9" name="Rectangle 8">
            <a:extLst>
              <a:ext uri="{FF2B5EF4-FFF2-40B4-BE49-F238E27FC236}">
                <a16:creationId xmlns:a16="http://schemas.microsoft.com/office/drawing/2014/main" id="{A0E2C6DE-180C-42CF-9C1E-F59A80E963B4}"/>
              </a:ext>
            </a:extLst>
          </p:cNvPr>
          <p:cNvSpPr/>
          <p:nvPr/>
        </p:nvSpPr>
        <p:spPr>
          <a:xfrm>
            <a:off x="3086100" y="1933575"/>
            <a:ext cx="1990725" cy="860425"/>
          </a:xfrm>
          <a:prstGeom prst="rect">
            <a:avLst/>
          </a:prstGeom>
          <a:noFill/>
          <a:ln w="9525"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0" name="Rectangle 9">
            <a:extLst>
              <a:ext uri="{FF2B5EF4-FFF2-40B4-BE49-F238E27FC236}">
                <a16:creationId xmlns:a16="http://schemas.microsoft.com/office/drawing/2014/main" id="{64791552-160D-49DA-9AE5-A97F4A72D97E}"/>
              </a:ext>
            </a:extLst>
          </p:cNvPr>
          <p:cNvSpPr/>
          <p:nvPr/>
        </p:nvSpPr>
        <p:spPr>
          <a:xfrm>
            <a:off x="3086100" y="2836863"/>
            <a:ext cx="1990725" cy="860425"/>
          </a:xfrm>
          <a:prstGeom prst="rect">
            <a:avLst/>
          </a:prstGeom>
          <a:noFill/>
          <a:ln w="9525"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11" name="Rectangle 10">
            <a:extLst>
              <a:ext uri="{FF2B5EF4-FFF2-40B4-BE49-F238E27FC236}">
                <a16:creationId xmlns:a16="http://schemas.microsoft.com/office/drawing/2014/main" id="{A3A14B7E-6AB2-4B56-8650-79BB7E8BC596}"/>
              </a:ext>
            </a:extLst>
          </p:cNvPr>
          <p:cNvSpPr/>
          <p:nvPr/>
        </p:nvSpPr>
        <p:spPr>
          <a:xfrm>
            <a:off x="3090863" y="3738563"/>
            <a:ext cx="1989137" cy="860425"/>
          </a:xfrm>
          <a:prstGeom prst="rect">
            <a:avLst/>
          </a:prstGeom>
          <a:noFill/>
          <a:ln w="9525"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4586" name="TextBox 11">
            <a:extLst>
              <a:ext uri="{FF2B5EF4-FFF2-40B4-BE49-F238E27FC236}">
                <a16:creationId xmlns:a16="http://schemas.microsoft.com/office/drawing/2014/main" id="{903C9A05-92E5-4BB0-80ED-F7E3519021F7}"/>
              </a:ext>
            </a:extLst>
          </p:cNvPr>
          <p:cNvSpPr txBox="1">
            <a:spLocks noChangeArrowheads="1"/>
          </p:cNvSpPr>
          <p:nvPr/>
        </p:nvSpPr>
        <p:spPr bwMode="auto">
          <a:xfrm>
            <a:off x="3167063" y="184150"/>
            <a:ext cx="746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latin typeface="Times New Roman" panose="02020603050405020304" pitchFamily="18" charset="0"/>
                <a:cs typeface="Times New Roman" panose="02020603050405020304" pitchFamily="18" charset="0"/>
              </a:rPr>
              <a:t>Block 01</a:t>
            </a:r>
          </a:p>
        </p:txBody>
      </p:sp>
      <p:sp>
        <p:nvSpPr>
          <p:cNvPr id="24587" name="TextBox 12">
            <a:extLst>
              <a:ext uri="{FF2B5EF4-FFF2-40B4-BE49-F238E27FC236}">
                <a16:creationId xmlns:a16="http://schemas.microsoft.com/office/drawing/2014/main" id="{682E9154-D5F3-4353-841F-DB8550E169BE}"/>
              </a:ext>
            </a:extLst>
          </p:cNvPr>
          <p:cNvSpPr txBox="1">
            <a:spLocks noChangeArrowheads="1"/>
          </p:cNvSpPr>
          <p:nvPr/>
        </p:nvSpPr>
        <p:spPr bwMode="auto">
          <a:xfrm>
            <a:off x="3167063" y="1092200"/>
            <a:ext cx="728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dirty="0">
                <a:latin typeface="Times New Roman" panose="02020603050405020304" pitchFamily="18" charset="0"/>
                <a:cs typeface="Times New Roman" panose="02020603050405020304" pitchFamily="18" charset="0"/>
              </a:rPr>
              <a:t>Block 02</a:t>
            </a:r>
          </a:p>
        </p:txBody>
      </p:sp>
      <p:sp>
        <p:nvSpPr>
          <p:cNvPr id="24588" name="TextBox 13">
            <a:extLst>
              <a:ext uri="{FF2B5EF4-FFF2-40B4-BE49-F238E27FC236}">
                <a16:creationId xmlns:a16="http://schemas.microsoft.com/office/drawing/2014/main" id="{81C290B6-DC73-4ADA-A3A2-3E043C2B2207}"/>
              </a:ext>
            </a:extLst>
          </p:cNvPr>
          <p:cNvSpPr txBox="1">
            <a:spLocks noChangeArrowheads="1"/>
          </p:cNvSpPr>
          <p:nvPr/>
        </p:nvSpPr>
        <p:spPr bwMode="auto">
          <a:xfrm>
            <a:off x="3167063" y="1966913"/>
            <a:ext cx="728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latin typeface="Times New Roman" panose="02020603050405020304" pitchFamily="18" charset="0"/>
                <a:cs typeface="Times New Roman" panose="02020603050405020304" pitchFamily="18" charset="0"/>
              </a:rPr>
              <a:t>Block 03</a:t>
            </a:r>
          </a:p>
        </p:txBody>
      </p:sp>
      <p:sp>
        <p:nvSpPr>
          <p:cNvPr id="24589" name="TextBox 14">
            <a:extLst>
              <a:ext uri="{FF2B5EF4-FFF2-40B4-BE49-F238E27FC236}">
                <a16:creationId xmlns:a16="http://schemas.microsoft.com/office/drawing/2014/main" id="{22D41E12-E297-4CEB-A71F-A06166ABDABE}"/>
              </a:ext>
            </a:extLst>
          </p:cNvPr>
          <p:cNvSpPr txBox="1">
            <a:spLocks noChangeArrowheads="1"/>
          </p:cNvSpPr>
          <p:nvPr/>
        </p:nvSpPr>
        <p:spPr bwMode="auto">
          <a:xfrm>
            <a:off x="3167063" y="2863850"/>
            <a:ext cx="728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latin typeface="Times New Roman" panose="02020603050405020304" pitchFamily="18" charset="0"/>
                <a:cs typeface="Times New Roman" panose="02020603050405020304" pitchFamily="18" charset="0"/>
              </a:rPr>
              <a:t>Block 04</a:t>
            </a:r>
          </a:p>
        </p:txBody>
      </p:sp>
      <p:sp>
        <p:nvSpPr>
          <p:cNvPr id="24590" name="TextBox 15">
            <a:extLst>
              <a:ext uri="{FF2B5EF4-FFF2-40B4-BE49-F238E27FC236}">
                <a16:creationId xmlns:a16="http://schemas.microsoft.com/office/drawing/2014/main" id="{6081BAFA-DF7F-433F-97FF-79EB8C7FC067}"/>
              </a:ext>
            </a:extLst>
          </p:cNvPr>
          <p:cNvSpPr txBox="1">
            <a:spLocks noChangeArrowheads="1"/>
          </p:cNvSpPr>
          <p:nvPr/>
        </p:nvSpPr>
        <p:spPr bwMode="auto">
          <a:xfrm>
            <a:off x="3167063" y="3767138"/>
            <a:ext cx="6778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latin typeface="Times New Roman" panose="02020603050405020304" pitchFamily="18" charset="0"/>
                <a:cs typeface="Times New Roman" panose="02020603050405020304" pitchFamily="18" charset="0"/>
              </a:rPr>
              <a:t>Block N</a:t>
            </a:r>
          </a:p>
        </p:txBody>
      </p:sp>
      <p:sp>
        <p:nvSpPr>
          <p:cNvPr id="24591" name="TextBox 16">
            <a:extLst>
              <a:ext uri="{FF2B5EF4-FFF2-40B4-BE49-F238E27FC236}">
                <a16:creationId xmlns:a16="http://schemas.microsoft.com/office/drawing/2014/main" id="{E744D19C-4E7F-45D1-B33E-37B39B93843D}"/>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3">
            <a:extLst>
              <a:ext uri="{FF2B5EF4-FFF2-40B4-BE49-F238E27FC236}">
                <a16:creationId xmlns:a16="http://schemas.microsoft.com/office/drawing/2014/main" id="{DEA51476-85DD-4176-AD7E-AAC96B3CDA0C}"/>
              </a:ext>
            </a:extLst>
          </p:cNvPr>
          <p:cNvSpPr txBox="1">
            <a:spLocks noChangeArrowheads="1"/>
          </p:cNvSpPr>
          <p:nvPr/>
        </p:nvSpPr>
        <p:spPr bwMode="auto">
          <a:xfrm>
            <a:off x="991042" y="229394"/>
            <a:ext cx="2246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Circuit Diagram</a:t>
            </a:r>
          </a:p>
        </p:txBody>
      </p:sp>
      <p:pic>
        <p:nvPicPr>
          <p:cNvPr id="26627" name="Picture 2">
            <a:extLst>
              <a:ext uri="{FF2B5EF4-FFF2-40B4-BE49-F238E27FC236}">
                <a16:creationId xmlns:a16="http://schemas.microsoft.com/office/drawing/2014/main" id="{E171E1E7-3028-47AA-B1EB-AE3DA287CACA}"/>
              </a:ext>
            </a:extLst>
          </p:cNvPr>
          <p:cNvPicPr>
            <a:picLocks noChangeAspect="1"/>
          </p:cNvPicPr>
          <p:nvPr/>
        </p:nvPicPr>
        <p:blipFill>
          <a:blip r:embed="rId3">
            <a:extLst>
              <a:ext uri="{28A0092B-C50C-407E-A947-70E740481C1C}">
                <a14:useLocalDpi xmlns:a14="http://schemas.microsoft.com/office/drawing/2010/main" val="0"/>
              </a:ext>
            </a:extLst>
          </a:blip>
          <a:srcRect l="25032" t="21046" r="22627" b="25359"/>
          <a:stretch>
            <a:fillRect/>
          </a:stretch>
        </p:blipFill>
        <p:spPr bwMode="auto">
          <a:xfrm>
            <a:off x="2897188" y="409575"/>
            <a:ext cx="5561012" cy="402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Placeholder 1">
            <a:extLst>
              <a:ext uri="{FF2B5EF4-FFF2-40B4-BE49-F238E27FC236}">
                <a16:creationId xmlns:a16="http://schemas.microsoft.com/office/drawing/2014/main" id="{27F48B78-7255-4DFD-AD00-1C6076B253DD}"/>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15</a:t>
            </a:r>
          </a:p>
        </p:txBody>
      </p:sp>
      <p:sp>
        <p:nvSpPr>
          <p:cNvPr id="26629" name="TextBox 5">
            <a:extLst>
              <a:ext uri="{FF2B5EF4-FFF2-40B4-BE49-F238E27FC236}">
                <a16:creationId xmlns:a16="http://schemas.microsoft.com/office/drawing/2014/main" id="{E285FD6C-32EB-4F5B-9B80-75A1B47C4192}"/>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a:extLst>
              <a:ext uri="{FF2B5EF4-FFF2-40B4-BE49-F238E27FC236}">
                <a16:creationId xmlns:a16="http://schemas.microsoft.com/office/drawing/2014/main" id="{09303117-DBDF-452D-A7DD-8EA633EFA46B}"/>
              </a:ext>
            </a:extLst>
          </p:cNvPr>
          <p:cNvSpPr txBox="1">
            <a:spLocks noChangeArrowheads="1"/>
          </p:cNvSpPr>
          <p:nvPr/>
        </p:nvSpPr>
        <p:spPr bwMode="auto">
          <a:xfrm>
            <a:off x="991042" y="229394"/>
            <a:ext cx="2246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E-R Diagram</a:t>
            </a:r>
          </a:p>
        </p:txBody>
      </p:sp>
      <p:sp>
        <p:nvSpPr>
          <p:cNvPr id="28675" name="Text Placeholder 1">
            <a:extLst>
              <a:ext uri="{FF2B5EF4-FFF2-40B4-BE49-F238E27FC236}">
                <a16:creationId xmlns:a16="http://schemas.microsoft.com/office/drawing/2014/main" id="{B3C8D546-CA2E-4A83-BDC7-4E3AC1A9BD3B}"/>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16</a:t>
            </a:r>
          </a:p>
        </p:txBody>
      </p:sp>
      <p:sp>
        <p:nvSpPr>
          <p:cNvPr id="28676" name="TextBox 5">
            <a:extLst>
              <a:ext uri="{FF2B5EF4-FFF2-40B4-BE49-F238E27FC236}">
                <a16:creationId xmlns:a16="http://schemas.microsoft.com/office/drawing/2014/main" id="{CD4898A6-B6C8-4758-8C92-726D17B1918E}"/>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
        <p:nvSpPr>
          <p:cNvPr id="2" name="Rectangle 1">
            <a:extLst>
              <a:ext uri="{FF2B5EF4-FFF2-40B4-BE49-F238E27FC236}">
                <a16:creationId xmlns:a16="http://schemas.microsoft.com/office/drawing/2014/main" id="{E4FD33F1-68AD-472B-8ACA-05D0AD94983B}"/>
              </a:ext>
            </a:extLst>
          </p:cNvPr>
          <p:cNvSpPr/>
          <p:nvPr/>
        </p:nvSpPr>
        <p:spPr>
          <a:xfrm>
            <a:off x="3732213" y="1443038"/>
            <a:ext cx="908050" cy="379412"/>
          </a:xfrm>
          <a:prstGeom prst="rect">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user</a:t>
            </a:r>
          </a:p>
        </p:txBody>
      </p:sp>
      <p:sp>
        <p:nvSpPr>
          <p:cNvPr id="7" name="Rectangle 6">
            <a:extLst>
              <a:ext uri="{FF2B5EF4-FFF2-40B4-BE49-F238E27FC236}">
                <a16:creationId xmlns:a16="http://schemas.microsoft.com/office/drawing/2014/main" id="{3B19D36A-60CC-404B-B9B1-C1CC27265EF9}"/>
              </a:ext>
            </a:extLst>
          </p:cNvPr>
          <p:cNvSpPr/>
          <p:nvPr/>
        </p:nvSpPr>
        <p:spPr>
          <a:xfrm>
            <a:off x="6283325" y="1443038"/>
            <a:ext cx="908050" cy="379412"/>
          </a:xfrm>
          <a:prstGeom prst="rect">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device</a:t>
            </a:r>
          </a:p>
        </p:txBody>
      </p:sp>
      <p:sp>
        <p:nvSpPr>
          <p:cNvPr id="3" name="Oval 2">
            <a:extLst>
              <a:ext uri="{FF2B5EF4-FFF2-40B4-BE49-F238E27FC236}">
                <a16:creationId xmlns:a16="http://schemas.microsoft.com/office/drawing/2014/main" id="{2735C05F-BE2C-460C-B509-4AC1AD1A382A}"/>
              </a:ext>
            </a:extLst>
          </p:cNvPr>
          <p:cNvSpPr/>
          <p:nvPr/>
        </p:nvSpPr>
        <p:spPr>
          <a:xfrm>
            <a:off x="2816225" y="574675"/>
            <a:ext cx="785813" cy="379413"/>
          </a:xfrm>
          <a:prstGeom prst="ellipse">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sz="1200" dirty="0"/>
              <a:t>email</a:t>
            </a:r>
          </a:p>
        </p:txBody>
      </p:sp>
      <p:sp>
        <p:nvSpPr>
          <p:cNvPr id="9" name="Oval 8">
            <a:extLst>
              <a:ext uri="{FF2B5EF4-FFF2-40B4-BE49-F238E27FC236}">
                <a16:creationId xmlns:a16="http://schemas.microsoft.com/office/drawing/2014/main" id="{A4ADD535-AA65-4D62-BFBB-4B3A1798AD90}"/>
              </a:ext>
            </a:extLst>
          </p:cNvPr>
          <p:cNvSpPr/>
          <p:nvPr/>
        </p:nvSpPr>
        <p:spPr>
          <a:xfrm>
            <a:off x="3794125" y="2181225"/>
            <a:ext cx="785813" cy="379413"/>
          </a:xfrm>
          <a:prstGeom prst="ellipse">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u="sng" dirty="0" err="1"/>
              <a:t>U_id</a:t>
            </a:r>
            <a:endParaRPr lang="en-US" u="sng" dirty="0"/>
          </a:p>
        </p:txBody>
      </p:sp>
      <p:sp>
        <p:nvSpPr>
          <p:cNvPr id="10" name="Oval 9">
            <a:extLst>
              <a:ext uri="{FF2B5EF4-FFF2-40B4-BE49-F238E27FC236}">
                <a16:creationId xmlns:a16="http://schemas.microsoft.com/office/drawing/2014/main" id="{C77C44E6-9E1D-4DDA-AC3E-91F88B7F0D50}"/>
              </a:ext>
            </a:extLst>
          </p:cNvPr>
          <p:cNvSpPr/>
          <p:nvPr/>
        </p:nvSpPr>
        <p:spPr>
          <a:xfrm>
            <a:off x="2493963" y="1443038"/>
            <a:ext cx="785812" cy="379412"/>
          </a:xfrm>
          <a:prstGeom prst="ellipse">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sz="1100" dirty="0"/>
              <a:t>name</a:t>
            </a:r>
          </a:p>
        </p:txBody>
      </p:sp>
      <p:sp>
        <p:nvSpPr>
          <p:cNvPr id="11" name="Oval 10">
            <a:extLst>
              <a:ext uri="{FF2B5EF4-FFF2-40B4-BE49-F238E27FC236}">
                <a16:creationId xmlns:a16="http://schemas.microsoft.com/office/drawing/2014/main" id="{F48EB6A8-B83C-495F-8E63-806A04EBBFDC}"/>
              </a:ext>
            </a:extLst>
          </p:cNvPr>
          <p:cNvSpPr/>
          <p:nvPr/>
        </p:nvSpPr>
        <p:spPr>
          <a:xfrm>
            <a:off x="4913313" y="3727450"/>
            <a:ext cx="1114425" cy="379413"/>
          </a:xfrm>
          <a:prstGeom prst="ellipse">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sz="1000" dirty="0"/>
              <a:t>timestamp</a:t>
            </a:r>
          </a:p>
        </p:txBody>
      </p:sp>
      <p:sp>
        <p:nvSpPr>
          <p:cNvPr id="12" name="Oval 11">
            <a:extLst>
              <a:ext uri="{FF2B5EF4-FFF2-40B4-BE49-F238E27FC236}">
                <a16:creationId xmlns:a16="http://schemas.microsoft.com/office/drawing/2014/main" id="{C67D2FDB-DA40-4E63-8D7B-70205A94ACC2}"/>
              </a:ext>
            </a:extLst>
          </p:cNvPr>
          <p:cNvSpPr/>
          <p:nvPr/>
        </p:nvSpPr>
        <p:spPr>
          <a:xfrm>
            <a:off x="6343650" y="2279650"/>
            <a:ext cx="785813" cy="379413"/>
          </a:xfrm>
          <a:prstGeom prst="ellipse">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sz="1100" dirty="0"/>
              <a:t>value</a:t>
            </a:r>
          </a:p>
        </p:txBody>
      </p:sp>
      <p:sp>
        <p:nvSpPr>
          <p:cNvPr id="13" name="Oval 12">
            <a:extLst>
              <a:ext uri="{FF2B5EF4-FFF2-40B4-BE49-F238E27FC236}">
                <a16:creationId xmlns:a16="http://schemas.microsoft.com/office/drawing/2014/main" id="{627F86F9-CDAD-414B-9E56-37748A9CC4ED}"/>
              </a:ext>
            </a:extLst>
          </p:cNvPr>
          <p:cNvSpPr/>
          <p:nvPr/>
        </p:nvSpPr>
        <p:spPr>
          <a:xfrm>
            <a:off x="6343650" y="506413"/>
            <a:ext cx="785813" cy="379412"/>
          </a:xfrm>
          <a:prstGeom prst="ellipse">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u="sng" dirty="0" err="1"/>
              <a:t>D_id</a:t>
            </a:r>
            <a:endParaRPr lang="en-US" u="sng" dirty="0"/>
          </a:p>
        </p:txBody>
      </p:sp>
      <p:sp>
        <p:nvSpPr>
          <p:cNvPr id="14" name="Oval 13">
            <a:extLst>
              <a:ext uri="{FF2B5EF4-FFF2-40B4-BE49-F238E27FC236}">
                <a16:creationId xmlns:a16="http://schemas.microsoft.com/office/drawing/2014/main" id="{00782738-E0A7-4BA6-9E2E-8E89FA3A87EC}"/>
              </a:ext>
            </a:extLst>
          </p:cNvPr>
          <p:cNvSpPr/>
          <p:nvPr/>
        </p:nvSpPr>
        <p:spPr>
          <a:xfrm>
            <a:off x="7777163" y="1443038"/>
            <a:ext cx="785812" cy="379412"/>
          </a:xfrm>
          <a:prstGeom prst="ellipse">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sz="1100" dirty="0"/>
              <a:t>name</a:t>
            </a:r>
          </a:p>
        </p:txBody>
      </p:sp>
      <p:sp>
        <p:nvSpPr>
          <p:cNvPr id="16" name="Rectangle 15">
            <a:extLst>
              <a:ext uri="{FF2B5EF4-FFF2-40B4-BE49-F238E27FC236}">
                <a16:creationId xmlns:a16="http://schemas.microsoft.com/office/drawing/2014/main" id="{A23EC6CA-6B98-4C8B-964C-3438903905C6}"/>
              </a:ext>
            </a:extLst>
          </p:cNvPr>
          <p:cNvSpPr/>
          <p:nvPr/>
        </p:nvSpPr>
        <p:spPr>
          <a:xfrm>
            <a:off x="5016500" y="2862263"/>
            <a:ext cx="908050" cy="379412"/>
          </a:xfrm>
          <a:prstGeom prst="rect">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action</a:t>
            </a:r>
          </a:p>
        </p:txBody>
      </p:sp>
      <p:sp>
        <p:nvSpPr>
          <p:cNvPr id="4" name="Diamond 3">
            <a:extLst>
              <a:ext uri="{FF2B5EF4-FFF2-40B4-BE49-F238E27FC236}">
                <a16:creationId xmlns:a16="http://schemas.microsoft.com/office/drawing/2014/main" id="{59B29A46-ED6D-4785-98C3-D05BE99FDB22}"/>
              </a:ext>
            </a:extLst>
          </p:cNvPr>
          <p:cNvSpPr/>
          <p:nvPr/>
        </p:nvSpPr>
        <p:spPr>
          <a:xfrm>
            <a:off x="4989513" y="1147763"/>
            <a:ext cx="968375" cy="968375"/>
          </a:xfrm>
          <a:prstGeom prst="diamond">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sz="800" dirty="0"/>
              <a:t>Action</a:t>
            </a:r>
          </a:p>
          <a:p>
            <a:pPr algn="ctr">
              <a:defRPr/>
            </a:pPr>
            <a:r>
              <a:rPr lang="en-US" sz="800" dirty="0"/>
              <a:t>id</a:t>
            </a:r>
          </a:p>
        </p:txBody>
      </p:sp>
      <p:cxnSp>
        <p:nvCxnSpPr>
          <p:cNvPr id="19" name="Straight Arrow Connector 18">
            <a:extLst>
              <a:ext uri="{FF2B5EF4-FFF2-40B4-BE49-F238E27FC236}">
                <a16:creationId xmlns:a16="http://schemas.microsoft.com/office/drawing/2014/main" id="{795A054F-70B4-4F40-A172-06404ABF07A1}"/>
              </a:ext>
            </a:extLst>
          </p:cNvPr>
          <p:cNvCxnSpPr>
            <a:stCxn id="4" idx="1"/>
            <a:endCxn id="2" idx="3"/>
          </p:cNvCxnSpPr>
          <p:nvPr/>
        </p:nvCxnSpPr>
        <p:spPr>
          <a:xfrm flipH="1">
            <a:off x="4640263" y="1631950"/>
            <a:ext cx="3492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FD8B93F-2AA5-4CFE-81C3-AE562ECBFFE2}"/>
              </a:ext>
            </a:extLst>
          </p:cNvPr>
          <p:cNvCxnSpPr>
            <a:stCxn id="2" idx="1"/>
            <a:endCxn id="10" idx="6"/>
          </p:cNvCxnSpPr>
          <p:nvPr/>
        </p:nvCxnSpPr>
        <p:spPr>
          <a:xfrm flipH="1">
            <a:off x="3279775" y="1631950"/>
            <a:ext cx="4524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8CDFD313-6B86-4F46-94B5-20D16653D158}"/>
              </a:ext>
            </a:extLst>
          </p:cNvPr>
          <p:cNvCxnSpPr>
            <a:endCxn id="9" idx="0"/>
          </p:cNvCxnSpPr>
          <p:nvPr/>
        </p:nvCxnSpPr>
        <p:spPr>
          <a:xfrm>
            <a:off x="4186238" y="1822450"/>
            <a:ext cx="0" cy="3587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61E5C12-92B4-4EDB-B255-9B6BC5761749}"/>
              </a:ext>
            </a:extLst>
          </p:cNvPr>
          <p:cNvCxnSpPr>
            <a:stCxn id="4" idx="2"/>
            <a:endCxn id="16" idx="0"/>
          </p:cNvCxnSpPr>
          <p:nvPr/>
        </p:nvCxnSpPr>
        <p:spPr>
          <a:xfrm flipH="1">
            <a:off x="5470525" y="2116138"/>
            <a:ext cx="3175" cy="746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7EA2940-8032-4BA0-B366-FA0E09A46127}"/>
              </a:ext>
            </a:extLst>
          </p:cNvPr>
          <p:cNvCxnSpPr/>
          <p:nvPr/>
        </p:nvCxnSpPr>
        <p:spPr>
          <a:xfrm>
            <a:off x="5957888" y="1631950"/>
            <a:ext cx="3143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31F4417-4DBF-47A1-9F58-53524E089C30}"/>
              </a:ext>
            </a:extLst>
          </p:cNvPr>
          <p:cNvCxnSpPr>
            <a:cxnSpLocks/>
            <a:stCxn id="16" idx="2"/>
            <a:endCxn id="11" idx="0"/>
          </p:cNvCxnSpPr>
          <p:nvPr/>
        </p:nvCxnSpPr>
        <p:spPr>
          <a:xfrm>
            <a:off x="5470525" y="3241675"/>
            <a:ext cx="0" cy="4857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CDA2AA1-2602-494F-A5A9-878CF2B598BE}"/>
              </a:ext>
            </a:extLst>
          </p:cNvPr>
          <p:cNvCxnSpPr>
            <a:stCxn id="7" idx="0"/>
            <a:endCxn id="13" idx="4"/>
          </p:cNvCxnSpPr>
          <p:nvPr/>
        </p:nvCxnSpPr>
        <p:spPr>
          <a:xfrm flipH="1" flipV="1">
            <a:off x="6737350" y="885825"/>
            <a:ext cx="0" cy="557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48B0791-E70F-4D99-A045-2D71CA45F2E7}"/>
              </a:ext>
            </a:extLst>
          </p:cNvPr>
          <p:cNvCxnSpPr>
            <a:stCxn id="7" idx="3"/>
          </p:cNvCxnSpPr>
          <p:nvPr/>
        </p:nvCxnSpPr>
        <p:spPr>
          <a:xfrm flipV="1">
            <a:off x="7191375" y="1631950"/>
            <a:ext cx="5857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03E25006-7114-4717-9ADC-E2318A26F901}"/>
              </a:ext>
            </a:extLst>
          </p:cNvPr>
          <p:cNvCxnSpPr/>
          <p:nvPr/>
        </p:nvCxnSpPr>
        <p:spPr>
          <a:xfrm>
            <a:off x="6737350" y="1822450"/>
            <a:ext cx="0"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66D3FCAB-F7B2-4D00-9448-12CF2B6C4683}"/>
              </a:ext>
            </a:extLst>
          </p:cNvPr>
          <p:cNvSpPr/>
          <p:nvPr/>
        </p:nvSpPr>
        <p:spPr>
          <a:xfrm>
            <a:off x="3935413" y="561975"/>
            <a:ext cx="1203325" cy="379413"/>
          </a:xfrm>
          <a:prstGeom prst="ellipse">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sz="1200" dirty="0"/>
              <a:t>password</a:t>
            </a:r>
          </a:p>
        </p:txBody>
      </p:sp>
      <p:cxnSp>
        <p:nvCxnSpPr>
          <p:cNvPr id="15" name="Straight Arrow Connector 14">
            <a:extLst>
              <a:ext uri="{FF2B5EF4-FFF2-40B4-BE49-F238E27FC236}">
                <a16:creationId xmlns:a16="http://schemas.microsoft.com/office/drawing/2014/main" id="{7C43B69C-585D-4E3B-95E8-3C17EC58DC40}"/>
              </a:ext>
            </a:extLst>
          </p:cNvPr>
          <p:cNvCxnSpPr>
            <a:cxnSpLocks/>
            <a:stCxn id="2" idx="0"/>
            <a:endCxn id="29" idx="4"/>
          </p:cNvCxnSpPr>
          <p:nvPr/>
        </p:nvCxnSpPr>
        <p:spPr>
          <a:xfrm flipV="1">
            <a:off x="4186238" y="941388"/>
            <a:ext cx="350837" cy="5016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D1D13EA-A448-4334-8CE8-FCF9B729FA63}"/>
              </a:ext>
            </a:extLst>
          </p:cNvPr>
          <p:cNvCxnSpPr>
            <a:stCxn id="2" idx="0"/>
            <a:endCxn id="3" idx="4"/>
          </p:cNvCxnSpPr>
          <p:nvPr/>
        </p:nvCxnSpPr>
        <p:spPr>
          <a:xfrm flipH="1" flipV="1">
            <a:off x="3208338" y="954088"/>
            <a:ext cx="977900" cy="488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6F783034-E81F-4DC2-8877-DF59284A7A1D}"/>
              </a:ext>
            </a:extLst>
          </p:cNvPr>
          <p:cNvSpPr/>
          <p:nvPr/>
        </p:nvSpPr>
        <p:spPr>
          <a:xfrm>
            <a:off x="3432175" y="3727450"/>
            <a:ext cx="1114425" cy="379413"/>
          </a:xfrm>
          <a:prstGeom prst="ellipse">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sz="1000" u="sng" dirty="0" err="1"/>
              <a:t>u_id</a:t>
            </a:r>
            <a:endParaRPr lang="en-US" sz="1000" u="sng" dirty="0"/>
          </a:p>
        </p:txBody>
      </p:sp>
      <p:sp>
        <p:nvSpPr>
          <p:cNvPr id="33" name="Oval 32">
            <a:extLst>
              <a:ext uri="{FF2B5EF4-FFF2-40B4-BE49-F238E27FC236}">
                <a16:creationId xmlns:a16="http://schemas.microsoft.com/office/drawing/2014/main" id="{048C2E26-87E0-45E5-B1FD-E218180E7414}"/>
              </a:ext>
            </a:extLst>
          </p:cNvPr>
          <p:cNvSpPr/>
          <p:nvPr/>
        </p:nvSpPr>
        <p:spPr>
          <a:xfrm>
            <a:off x="6418263" y="3727450"/>
            <a:ext cx="1114425" cy="379413"/>
          </a:xfrm>
          <a:prstGeom prst="ellipse">
            <a:avLst/>
          </a:prstGeom>
          <a:ln w="12700"/>
        </p:spPr>
        <p:style>
          <a:lnRef idx="2">
            <a:schemeClr val="dk1"/>
          </a:lnRef>
          <a:fillRef idx="1">
            <a:schemeClr val="lt1"/>
          </a:fillRef>
          <a:effectRef idx="0">
            <a:schemeClr val="dk1"/>
          </a:effectRef>
          <a:fontRef idx="minor">
            <a:schemeClr val="dk1"/>
          </a:fontRef>
        </p:style>
        <p:txBody>
          <a:bodyPr anchor="ctr"/>
          <a:lstStyle/>
          <a:p>
            <a:pPr algn="ctr">
              <a:defRPr/>
            </a:pPr>
            <a:r>
              <a:rPr lang="en-US" sz="1000" u="sng" dirty="0" err="1"/>
              <a:t>d_id</a:t>
            </a:r>
            <a:endParaRPr lang="en-US" sz="1000" u="sng" dirty="0"/>
          </a:p>
        </p:txBody>
      </p:sp>
      <p:cxnSp>
        <p:nvCxnSpPr>
          <p:cNvPr id="17" name="Connector: Elbow 16">
            <a:extLst>
              <a:ext uri="{FF2B5EF4-FFF2-40B4-BE49-F238E27FC236}">
                <a16:creationId xmlns:a16="http://schemas.microsoft.com/office/drawing/2014/main" id="{AFF12F72-484D-43C7-8662-99A193B5F4CF}"/>
              </a:ext>
            </a:extLst>
          </p:cNvPr>
          <p:cNvCxnSpPr>
            <a:stCxn id="16" idx="2"/>
            <a:endCxn id="31" idx="0"/>
          </p:cNvCxnSpPr>
          <p:nvPr/>
        </p:nvCxnSpPr>
        <p:spPr>
          <a:xfrm rot="5400000">
            <a:off x="4487069" y="2743994"/>
            <a:ext cx="485775" cy="14811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42D723CC-19A3-425C-B262-9FF5912A0C1C}"/>
              </a:ext>
            </a:extLst>
          </p:cNvPr>
          <p:cNvCxnSpPr>
            <a:stCxn id="16" idx="2"/>
            <a:endCxn id="33" idx="0"/>
          </p:cNvCxnSpPr>
          <p:nvPr/>
        </p:nvCxnSpPr>
        <p:spPr>
          <a:xfrm rot="16200000" flipH="1">
            <a:off x="5980112" y="2732088"/>
            <a:ext cx="485775" cy="15049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3">
            <a:extLst>
              <a:ext uri="{FF2B5EF4-FFF2-40B4-BE49-F238E27FC236}">
                <a16:creationId xmlns:a16="http://schemas.microsoft.com/office/drawing/2014/main" id="{E3B4E0D7-73C9-4524-B925-BA909382EB01}"/>
              </a:ext>
            </a:extLst>
          </p:cNvPr>
          <p:cNvSpPr txBox="1">
            <a:spLocks noChangeArrowheads="1"/>
          </p:cNvSpPr>
          <p:nvPr/>
        </p:nvSpPr>
        <p:spPr bwMode="auto">
          <a:xfrm>
            <a:off x="991042" y="238124"/>
            <a:ext cx="2246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PCB Design</a:t>
            </a:r>
          </a:p>
        </p:txBody>
      </p:sp>
      <p:sp>
        <p:nvSpPr>
          <p:cNvPr id="30723" name="Text Placeholder 1">
            <a:extLst>
              <a:ext uri="{FF2B5EF4-FFF2-40B4-BE49-F238E27FC236}">
                <a16:creationId xmlns:a16="http://schemas.microsoft.com/office/drawing/2014/main" id="{374D7024-A601-4689-91B8-4D9A84FEF4CD}"/>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17</a:t>
            </a:r>
          </a:p>
        </p:txBody>
      </p:sp>
      <p:sp>
        <p:nvSpPr>
          <p:cNvPr id="30724" name="TextBox 5">
            <a:extLst>
              <a:ext uri="{FF2B5EF4-FFF2-40B4-BE49-F238E27FC236}">
                <a16:creationId xmlns:a16="http://schemas.microsoft.com/office/drawing/2014/main" id="{A1E5BCFA-5AD9-4C5A-80D3-ABB55473AA4E}"/>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pic>
        <p:nvPicPr>
          <p:cNvPr id="6" name="Picture 5">
            <a:extLst>
              <a:ext uri="{FF2B5EF4-FFF2-40B4-BE49-F238E27FC236}">
                <a16:creationId xmlns:a16="http://schemas.microsoft.com/office/drawing/2014/main" id="{FA447EAA-D35B-4035-A4A3-9AD9CC52FE73}"/>
              </a:ext>
            </a:extLst>
          </p:cNvPr>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39159" y="1433583"/>
            <a:ext cx="8465682" cy="2276333"/>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F440C0D8-37F4-4B59-AB51-A65DA0F94BD0}"/>
              </a:ext>
            </a:extLst>
          </p:cNvPr>
          <p:cNvSpPr txBox="1">
            <a:spLocks noChangeArrowheads="1"/>
          </p:cNvSpPr>
          <p:nvPr/>
        </p:nvSpPr>
        <p:spPr bwMode="auto">
          <a:xfrm>
            <a:off x="991042" y="229394"/>
            <a:ext cx="27765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3D Design</a:t>
            </a:r>
          </a:p>
        </p:txBody>
      </p:sp>
      <p:sp>
        <p:nvSpPr>
          <p:cNvPr id="32771" name="Text Placeholder 1">
            <a:extLst>
              <a:ext uri="{FF2B5EF4-FFF2-40B4-BE49-F238E27FC236}">
                <a16:creationId xmlns:a16="http://schemas.microsoft.com/office/drawing/2014/main" id="{3D3000DB-8C2B-4A3C-AE51-A64762F3E759}"/>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18</a:t>
            </a:r>
          </a:p>
        </p:txBody>
      </p:sp>
      <p:sp>
        <p:nvSpPr>
          <p:cNvPr id="32772" name="TextBox 5">
            <a:extLst>
              <a:ext uri="{FF2B5EF4-FFF2-40B4-BE49-F238E27FC236}">
                <a16:creationId xmlns:a16="http://schemas.microsoft.com/office/drawing/2014/main" id="{A609E6F9-11B9-4F61-BD89-9FDB7E3241BA}"/>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pic>
        <p:nvPicPr>
          <p:cNvPr id="5" name="Picture 4">
            <a:extLst>
              <a:ext uri="{FF2B5EF4-FFF2-40B4-BE49-F238E27FC236}">
                <a16:creationId xmlns:a16="http://schemas.microsoft.com/office/drawing/2014/main" id="{EF8B3F1F-0F53-48AC-B14F-E4727054793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856" b="91267" l="9872" r="89872">
                        <a14:foregroundMark x1="40170" y1="12423" x2="48255" y2="12423"/>
                        <a14:foregroundMark x1="42383" y1="14022" x2="45106" y2="8979"/>
                        <a14:foregroundMark x1="50298" y1="83518" x2="52936" y2="91267"/>
                      </a14:backgroundRemoval>
                    </a14:imgEffect>
                  </a14:imgLayer>
                </a14:imgProps>
              </a:ext>
            </a:extLst>
          </a:blip>
          <a:stretch>
            <a:fillRect/>
          </a:stretch>
        </p:blipFill>
        <p:spPr>
          <a:xfrm>
            <a:off x="5012301" y="0"/>
            <a:ext cx="4056072" cy="2806457"/>
          </a:xfrm>
          <a:prstGeom prst="rect">
            <a:avLst/>
          </a:prstGeom>
        </p:spPr>
      </p:pic>
      <p:pic>
        <p:nvPicPr>
          <p:cNvPr id="7" name="Picture 6">
            <a:extLst>
              <a:ext uri="{FF2B5EF4-FFF2-40B4-BE49-F238E27FC236}">
                <a16:creationId xmlns:a16="http://schemas.microsoft.com/office/drawing/2014/main" id="{A4BD5293-E72F-45BF-8DF7-CEB1FF801C9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37" b="90494" l="9889" r="89855">
                        <a14:foregroundMark x1="42967" y1="89136" x2="50895" y2="89136"/>
                        <a14:foregroundMark x1="42285" y1="90494" x2="52430" y2="88395"/>
                        <a14:foregroundMark x1="51321" y1="13210" x2="60188" y2="12469"/>
                        <a14:foregroundMark x1="52941" y1="15926" x2="58312" y2="11358"/>
                        <a14:foregroundMark x1="53538" y1="14815" x2="60529" y2="13210"/>
                        <a14:foregroundMark x1="49616" y1="15926" x2="62063" y2="11111"/>
                        <a14:foregroundMark x1="62063" y1="11111" x2="63086" y2="16420"/>
                        <a14:foregroundMark x1="53367" y1="14321" x2="57374" y2="7037"/>
                        <a14:backgroundMark x1="45951" y1="91852" x2="45951" y2="91852"/>
                        <a14:backgroundMark x1="50189" y1="90741" x2="50554" y2="90741"/>
                      </a14:backgroundRemoval>
                    </a14:imgEffect>
                  </a14:imgLayer>
                </a14:imgProps>
              </a:ext>
            </a:extLst>
          </a:blip>
          <a:stretch>
            <a:fillRect/>
          </a:stretch>
        </p:blipFill>
        <p:spPr>
          <a:xfrm>
            <a:off x="1327806" y="67725"/>
            <a:ext cx="3966089" cy="2738732"/>
          </a:xfrm>
          <a:prstGeom prst="rect">
            <a:avLst/>
          </a:prstGeom>
        </p:spPr>
      </p:pic>
      <p:pic>
        <p:nvPicPr>
          <p:cNvPr id="11" name="Picture 10">
            <a:extLst>
              <a:ext uri="{FF2B5EF4-FFF2-40B4-BE49-F238E27FC236}">
                <a16:creationId xmlns:a16="http://schemas.microsoft.com/office/drawing/2014/main" id="{CFC6F23D-A8DA-4DF1-817B-55432281F40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31" b="91862" l="9938" r="89974">
                        <a14:foregroundMark x1="52770" y1="91862" x2="54442" y2="78621"/>
                      </a14:backgroundRemoval>
                    </a14:imgEffect>
                  </a14:imgLayer>
                </a14:imgProps>
              </a:ext>
            </a:extLst>
          </a:blip>
          <a:stretch>
            <a:fillRect/>
          </a:stretch>
        </p:blipFill>
        <p:spPr>
          <a:xfrm>
            <a:off x="2447567" y="2076480"/>
            <a:ext cx="4248866" cy="2709259"/>
          </a:xfrm>
          <a:prstGeom prst="rect">
            <a:avLst/>
          </a:prstGeom>
        </p:spPr>
      </p:pic>
      <p:pic>
        <p:nvPicPr>
          <p:cNvPr id="13" name="Picture 12">
            <a:extLst>
              <a:ext uri="{FF2B5EF4-FFF2-40B4-BE49-F238E27FC236}">
                <a16:creationId xmlns:a16="http://schemas.microsoft.com/office/drawing/2014/main" id="{33F4BFAA-A14C-42E7-BAA9-078E5C7A596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176" b="89894" l="9969" r="89929">
                        <a14:foregroundMark x1="13937" y1="11968" x2="44761" y2="9176"/>
                        <a14:foregroundMark x1="44761" y1="9176" x2="86470" y2="15160"/>
                      </a14:backgroundRemoval>
                    </a14:imgEffect>
                  </a14:imgLayer>
                </a14:imgProps>
              </a:ext>
            </a:extLst>
          </a:blip>
          <a:stretch>
            <a:fillRect/>
          </a:stretch>
        </p:blipFill>
        <p:spPr>
          <a:xfrm>
            <a:off x="6276761" y="2718530"/>
            <a:ext cx="2548366" cy="1949514"/>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3">
            <a:extLst>
              <a:ext uri="{FF2B5EF4-FFF2-40B4-BE49-F238E27FC236}">
                <a16:creationId xmlns:a16="http://schemas.microsoft.com/office/drawing/2014/main" id="{EE4673AE-2B9C-4A3B-BA2B-3633DC7EE189}"/>
              </a:ext>
            </a:extLst>
          </p:cNvPr>
          <p:cNvSpPr txBox="1">
            <a:spLocks noChangeArrowheads="1"/>
          </p:cNvSpPr>
          <p:nvPr/>
        </p:nvSpPr>
        <p:spPr bwMode="auto">
          <a:xfrm>
            <a:off x="991042" y="229393"/>
            <a:ext cx="2769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Implementation – 1/5</a:t>
            </a:r>
          </a:p>
        </p:txBody>
      </p:sp>
      <p:sp>
        <p:nvSpPr>
          <p:cNvPr id="34819" name="Text Placeholder 1">
            <a:extLst>
              <a:ext uri="{FF2B5EF4-FFF2-40B4-BE49-F238E27FC236}">
                <a16:creationId xmlns:a16="http://schemas.microsoft.com/office/drawing/2014/main" id="{021E1073-FC96-4B61-876D-4B714B179433}"/>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19</a:t>
            </a:r>
          </a:p>
        </p:txBody>
      </p:sp>
      <p:sp>
        <p:nvSpPr>
          <p:cNvPr id="34820" name="TextBox 5">
            <a:extLst>
              <a:ext uri="{FF2B5EF4-FFF2-40B4-BE49-F238E27FC236}">
                <a16:creationId xmlns:a16="http://schemas.microsoft.com/office/drawing/2014/main" id="{E5E3FB19-9B8E-4429-8878-63CBF7347BB8}"/>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pic>
        <p:nvPicPr>
          <p:cNvPr id="34821" name="Picture 2">
            <a:extLst>
              <a:ext uri="{FF2B5EF4-FFF2-40B4-BE49-F238E27FC236}">
                <a16:creationId xmlns:a16="http://schemas.microsoft.com/office/drawing/2014/main" id="{89F5C74A-DEFF-4529-ADAF-AD7EAA7340C5}"/>
              </a:ext>
            </a:extLst>
          </p:cNvPr>
          <p:cNvPicPr>
            <a:picLocks noChangeAspect="1" noChangeArrowheads="1"/>
          </p:cNvPicPr>
          <p:nvPr/>
        </p:nvPicPr>
        <p:blipFill>
          <a:blip r:embed="rId3"/>
          <a:srcRect/>
          <a:stretch/>
        </p:blipFill>
        <p:spPr bwMode="auto">
          <a:xfrm>
            <a:off x="4719638" y="314142"/>
            <a:ext cx="2928255" cy="218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3">
            <a:extLst>
              <a:ext uri="{FF2B5EF4-FFF2-40B4-BE49-F238E27FC236}">
                <a16:creationId xmlns:a16="http://schemas.microsoft.com/office/drawing/2014/main" id="{B6FFA514-A6C3-4A95-ADFC-6CBC13E1AA3E}"/>
              </a:ext>
            </a:extLst>
          </p:cNvPr>
          <p:cNvSpPr txBox="1">
            <a:spLocks noChangeArrowheads="1"/>
          </p:cNvSpPr>
          <p:nvPr/>
        </p:nvSpPr>
        <p:spPr bwMode="auto">
          <a:xfrm>
            <a:off x="2509838" y="2111375"/>
            <a:ext cx="1914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dirty="0">
                <a:latin typeface="Dosis" pitchFamily="2" charset="0"/>
              </a:rPr>
              <a:t>Button Block Circuit</a:t>
            </a:r>
          </a:p>
        </p:txBody>
      </p:sp>
      <p:cxnSp>
        <p:nvCxnSpPr>
          <p:cNvPr id="7" name="Straight Connector 6">
            <a:extLst>
              <a:ext uri="{FF2B5EF4-FFF2-40B4-BE49-F238E27FC236}">
                <a16:creationId xmlns:a16="http://schemas.microsoft.com/office/drawing/2014/main" id="{709BCEAA-C4BE-4854-BA27-DB23E4CF6280}"/>
              </a:ext>
            </a:extLst>
          </p:cNvPr>
          <p:cNvCxnSpPr/>
          <p:nvPr/>
        </p:nvCxnSpPr>
        <p:spPr>
          <a:xfrm>
            <a:off x="2914650" y="2481263"/>
            <a:ext cx="158115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60E5A19E-7A34-4DD3-9AF3-E0EC7163DD60}"/>
              </a:ext>
            </a:extLst>
          </p:cNvPr>
          <p:cNvPicPr>
            <a:picLocks noChangeAspect="1" noChangeArrowheads="1"/>
          </p:cNvPicPr>
          <p:nvPr/>
        </p:nvPicPr>
        <p:blipFill>
          <a:blip r:embed="rId4"/>
          <a:srcRect/>
          <a:stretch/>
        </p:blipFill>
        <p:spPr bwMode="auto">
          <a:xfrm>
            <a:off x="4896765" y="2647767"/>
            <a:ext cx="2574000" cy="218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peech Bubble: Oval 1">
            <a:extLst>
              <a:ext uri="{FF2B5EF4-FFF2-40B4-BE49-F238E27FC236}">
                <a16:creationId xmlns:a16="http://schemas.microsoft.com/office/drawing/2014/main" id="{98B038B2-B30F-481E-A1A9-DDC5745E5C76}"/>
              </a:ext>
            </a:extLst>
          </p:cNvPr>
          <p:cNvSpPr/>
          <p:nvPr/>
        </p:nvSpPr>
        <p:spPr>
          <a:xfrm>
            <a:off x="4224794" y="429127"/>
            <a:ext cx="989688" cy="866273"/>
          </a:xfrm>
          <a:prstGeom prst="wedgeEllipseCallout">
            <a:avLst>
              <a:gd name="adj1" fmla="val 62531"/>
              <a:gd name="adj2" fmla="val 403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Inside View</a:t>
            </a:r>
          </a:p>
        </p:txBody>
      </p:sp>
      <p:sp>
        <p:nvSpPr>
          <p:cNvPr id="11" name="Speech Bubble: Oval 10">
            <a:extLst>
              <a:ext uri="{FF2B5EF4-FFF2-40B4-BE49-F238E27FC236}">
                <a16:creationId xmlns:a16="http://schemas.microsoft.com/office/drawing/2014/main" id="{E6D89434-A675-4012-A31A-7DFCA3BECCD2}"/>
              </a:ext>
            </a:extLst>
          </p:cNvPr>
          <p:cNvSpPr/>
          <p:nvPr/>
        </p:nvSpPr>
        <p:spPr>
          <a:xfrm>
            <a:off x="7276106" y="2951159"/>
            <a:ext cx="1159750" cy="866273"/>
          </a:xfrm>
          <a:prstGeom prst="wedgeEllipseCallout">
            <a:avLst>
              <a:gd name="adj1" fmla="val -55565"/>
              <a:gd name="adj2" fmla="val 387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Outside View</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Google Shape;170;p20">
            <a:extLst>
              <a:ext uri="{FF2B5EF4-FFF2-40B4-BE49-F238E27FC236}">
                <a16:creationId xmlns:a16="http://schemas.microsoft.com/office/drawing/2014/main" id="{3F7D1A53-A78C-41AC-A825-581E2DA2A7B7}"/>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dirty="0">
                <a:solidFill>
                  <a:srgbClr val="FFFFFF"/>
                </a:solidFill>
                <a:latin typeface="Dosis" pitchFamily="2" charset="0"/>
                <a:cs typeface="Arial" panose="020B0604020202020204" pitchFamily="34" charset="0"/>
                <a:sym typeface="Dosis" pitchFamily="2" charset="0"/>
              </a:rPr>
              <a:t>Presentation Outline</a:t>
            </a:r>
          </a:p>
        </p:txBody>
      </p:sp>
      <p:sp>
        <p:nvSpPr>
          <p:cNvPr id="169" name="Google Shape;169;p20">
            <a:extLst>
              <a:ext uri="{FF2B5EF4-FFF2-40B4-BE49-F238E27FC236}">
                <a16:creationId xmlns:a16="http://schemas.microsoft.com/office/drawing/2014/main" id="{1E6C0CCC-7FD1-41EE-8075-59141EBAD760}"/>
              </a:ext>
            </a:extLst>
          </p:cNvPr>
          <p:cNvSpPr txBox="1">
            <a:spLocks noGrp="1"/>
          </p:cNvSpPr>
          <p:nvPr>
            <p:ph type="body" idx="1"/>
          </p:nvPr>
        </p:nvSpPr>
        <p:spPr>
          <a:xfrm>
            <a:off x="1104900" y="1277938"/>
            <a:ext cx="3721482" cy="3648075"/>
          </a:xfrm>
        </p:spPr>
        <p:txBody>
          <a:bodyPr/>
          <a:lstStyle/>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Introduction</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Existing System</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Drawbacks of Existing System</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Proposed System</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Why it is preferable?</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Applications of IoT Blocks </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H/W &amp; S/W Requirements</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Methodology</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Block Diagram</a:t>
            </a:r>
          </a:p>
        </p:txBody>
      </p:sp>
      <p:sp>
        <p:nvSpPr>
          <p:cNvPr id="12292" name="Text Placeholder 1">
            <a:extLst>
              <a:ext uri="{FF2B5EF4-FFF2-40B4-BE49-F238E27FC236}">
                <a16:creationId xmlns:a16="http://schemas.microsoft.com/office/drawing/2014/main" id="{D9858FBD-C740-4E3B-81CC-F9AFE3C561C5}"/>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2</a:t>
            </a:r>
          </a:p>
        </p:txBody>
      </p:sp>
      <p:sp>
        <p:nvSpPr>
          <p:cNvPr id="12293" name="TextBox 5">
            <a:extLst>
              <a:ext uri="{FF2B5EF4-FFF2-40B4-BE49-F238E27FC236}">
                <a16:creationId xmlns:a16="http://schemas.microsoft.com/office/drawing/2014/main" id="{0E36AF24-5F3A-4280-A59E-CCA865973E24}"/>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
        <p:nvSpPr>
          <p:cNvPr id="6" name="Google Shape;169;p20">
            <a:extLst>
              <a:ext uri="{FF2B5EF4-FFF2-40B4-BE49-F238E27FC236}">
                <a16:creationId xmlns:a16="http://schemas.microsoft.com/office/drawing/2014/main" id="{34E80E2E-5A1D-4440-A069-264FB08AE536}"/>
              </a:ext>
            </a:extLst>
          </p:cNvPr>
          <p:cNvSpPr txBox="1">
            <a:spLocks/>
          </p:cNvSpPr>
          <p:nvPr/>
        </p:nvSpPr>
        <p:spPr bwMode="auto">
          <a:xfrm>
            <a:off x="4826382" y="1277938"/>
            <a:ext cx="372148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defPPr marR="0" lvl="0" algn="l" rtl="0">
              <a:lnSpc>
                <a:spcPct val="100000"/>
              </a:lnSpc>
              <a:spcBef>
                <a:spcPts val="0"/>
              </a:spcBef>
              <a:spcAft>
                <a:spcPts val="0"/>
              </a:spcAft>
            </a:defPPr>
            <a:lvl1pPr marL="457200" lvl="0" indent="-419100" algn="l" rtl="0" eaLnBrk="0" fontAlgn="base" hangingPunct="0">
              <a:spcBef>
                <a:spcPts val="600"/>
              </a:spcBef>
              <a:spcAft>
                <a:spcPts val="0"/>
              </a:spcAft>
              <a:buClr>
                <a:srgbClr val="000000"/>
              </a:buClr>
              <a:buSzPts val="30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1pPr>
            <a:lvl2pPr marL="914400" lvl="1" indent="-381000" algn="l" rtl="0" eaLnBrk="0" fontAlgn="base" hangingPunct="0">
              <a:spcBef>
                <a:spcPts val="0"/>
              </a:spcBef>
              <a:spcAft>
                <a:spcPts val="0"/>
              </a:spcAft>
              <a:buClr>
                <a:srgbClr val="000000"/>
              </a:buClr>
              <a:buSzPts val="24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1371600" lvl="2" indent="-381000" algn="l" rtl="0" eaLnBrk="0" fontAlgn="base" hangingPunct="0">
              <a:spcBef>
                <a:spcPts val="0"/>
              </a:spcBef>
              <a:spcAft>
                <a:spcPts val="0"/>
              </a:spcAft>
              <a:buClr>
                <a:srgbClr val="000000"/>
              </a:buClr>
              <a:buSzPts val="24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1828800" lvl="3" indent="-342900" algn="l" rtl="0" eaLnBrk="0" fontAlgn="base" hangingPunct="0">
              <a:spcBef>
                <a:spcPts val="0"/>
              </a:spcBef>
              <a:spcAft>
                <a:spcPts val="0"/>
              </a:spcAft>
              <a:buClr>
                <a:srgbClr val="000000"/>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2286000" lvl="4" indent="-342900" algn="l" rtl="0" eaLnBrk="0" fontAlgn="base" hangingPunct="0">
              <a:spcBef>
                <a:spcPts val="0"/>
              </a:spcBef>
              <a:spcAft>
                <a:spcPts val="0"/>
              </a:spcAft>
              <a:buClr>
                <a:srgbClr val="000000"/>
              </a:buClr>
              <a:buSzPts val="18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L="2743200" marR="0" lvl="5"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Circuit Design</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E-R Diagram</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PCB Design</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Implementation</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Simple Script</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Application</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Future Work</a:t>
            </a:r>
          </a:p>
          <a:p>
            <a:pPr eaLnBrk="1" hangingPunct="1">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Conclusion</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Placeholder 1">
            <a:extLst>
              <a:ext uri="{FF2B5EF4-FFF2-40B4-BE49-F238E27FC236}">
                <a16:creationId xmlns:a16="http://schemas.microsoft.com/office/drawing/2014/main" id="{021E1073-FC96-4B61-876D-4B714B179433}"/>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20</a:t>
            </a:r>
          </a:p>
        </p:txBody>
      </p:sp>
      <p:sp>
        <p:nvSpPr>
          <p:cNvPr id="34820" name="TextBox 5">
            <a:extLst>
              <a:ext uri="{FF2B5EF4-FFF2-40B4-BE49-F238E27FC236}">
                <a16:creationId xmlns:a16="http://schemas.microsoft.com/office/drawing/2014/main" id="{E5E3FB19-9B8E-4429-8878-63CBF7347BB8}"/>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pic>
        <p:nvPicPr>
          <p:cNvPr id="34821" name="Picture 2">
            <a:extLst>
              <a:ext uri="{FF2B5EF4-FFF2-40B4-BE49-F238E27FC236}">
                <a16:creationId xmlns:a16="http://schemas.microsoft.com/office/drawing/2014/main" id="{89F5C74A-DEFF-4529-ADAF-AD7EAA7340C5}"/>
              </a:ext>
            </a:extLst>
          </p:cNvPr>
          <p:cNvPicPr>
            <a:picLocks noChangeAspect="1" noChangeArrowheads="1"/>
          </p:cNvPicPr>
          <p:nvPr/>
        </p:nvPicPr>
        <p:blipFill>
          <a:blip r:embed="rId3"/>
          <a:srcRect/>
          <a:stretch/>
        </p:blipFill>
        <p:spPr bwMode="auto">
          <a:xfrm>
            <a:off x="4719639" y="299100"/>
            <a:ext cx="3162483" cy="219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3">
            <a:extLst>
              <a:ext uri="{FF2B5EF4-FFF2-40B4-BE49-F238E27FC236}">
                <a16:creationId xmlns:a16="http://schemas.microsoft.com/office/drawing/2014/main" id="{B6FFA514-A6C3-4A95-ADFC-6CBC13E1AA3E}"/>
              </a:ext>
            </a:extLst>
          </p:cNvPr>
          <p:cNvSpPr txBox="1">
            <a:spLocks noChangeArrowheads="1"/>
          </p:cNvSpPr>
          <p:nvPr/>
        </p:nvSpPr>
        <p:spPr bwMode="auto">
          <a:xfrm>
            <a:off x="2631885" y="2111931"/>
            <a:ext cx="17924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dirty="0">
                <a:latin typeface="Dosis" pitchFamily="2" charset="0"/>
              </a:rPr>
              <a:t>Relay Block Circuit</a:t>
            </a:r>
          </a:p>
        </p:txBody>
      </p:sp>
      <p:cxnSp>
        <p:nvCxnSpPr>
          <p:cNvPr id="7" name="Straight Connector 6">
            <a:extLst>
              <a:ext uri="{FF2B5EF4-FFF2-40B4-BE49-F238E27FC236}">
                <a16:creationId xmlns:a16="http://schemas.microsoft.com/office/drawing/2014/main" id="{709BCEAA-C4BE-4854-BA27-DB23E4CF6280}"/>
              </a:ext>
            </a:extLst>
          </p:cNvPr>
          <p:cNvCxnSpPr/>
          <p:nvPr/>
        </p:nvCxnSpPr>
        <p:spPr>
          <a:xfrm>
            <a:off x="2914650" y="2481263"/>
            <a:ext cx="158115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60E5A19E-7A34-4DD3-9AF3-E0EC7163DD60}"/>
              </a:ext>
            </a:extLst>
          </p:cNvPr>
          <p:cNvPicPr>
            <a:picLocks noChangeAspect="1" noChangeArrowheads="1"/>
          </p:cNvPicPr>
          <p:nvPr/>
        </p:nvPicPr>
        <p:blipFill>
          <a:blip r:embed="rId4"/>
          <a:srcRect/>
          <a:stretch/>
        </p:blipFill>
        <p:spPr bwMode="auto">
          <a:xfrm>
            <a:off x="4917390" y="2625757"/>
            <a:ext cx="2769070" cy="203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peech Bubble: Oval 1">
            <a:extLst>
              <a:ext uri="{FF2B5EF4-FFF2-40B4-BE49-F238E27FC236}">
                <a16:creationId xmlns:a16="http://schemas.microsoft.com/office/drawing/2014/main" id="{98B038B2-B30F-481E-A1A9-DDC5745E5C76}"/>
              </a:ext>
            </a:extLst>
          </p:cNvPr>
          <p:cNvSpPr/>
          <p:nvPr/>
        </p:nvSpPr>
        <p:spPr>
          <a:xfrm>
            <a:off x="4224794" y="429127"/>
            <a:ext cx="989688" cy="866273"/>
          </a:xfrm>
          <a:prstGeom prst="wedgeEllipseCallout">
            <a:avLst>
              <a:gd name="adj1" fmla="val 62531"/>
              <a:gd name="adj2" fmla="val 403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Inside View</a:t>
            </a:r>
          </a:p>
        </p:txBody>
      </p:sp>
      <p:sp>
        <p:nvSpPr>
          <p:cNvPr id="11" name="Speech Bubble: Oval 10">
            <a:extLst>
              <a:ext uri="{FF2B5EF4-FFF2-40B4-BE49-F238E27FC236}">
                <a16:creationId xmlns:a16="http://schemas.microsoft.com/office/drawing/2014/main" id="{E6D89434-A675-4012-A31A-7DFCA3BECCD2}"/>
              </a:ext>
            </a:extLst>
          </p:cNvPr>
          <p:cNvSpPr/>
          <p:nvPr/>
        </p:nvSpPr>
        <p:spPr>
          <a:xfrm>
            <a:off x="7276106" y="2951159"/>
            <a:ext cx="1159750" cy="866273"/>
          </a:xfrm>
          <a:prstGeom prst="wedgeEllipseCallout">
            <a:avLst>
              <a:gd name="adj1" fmla="val -55565"/>
              <a:gd name="adj2" fmla="val 387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Outside View</a:t>
            </a:r>
          </a:p>
        </p:txBody>
      </p:sp>
      <p:sp>
        <p:nvSpPr>
          <p:cNvPr id="12" name="TextBox 3">
            <a:extLst>
              <a:ext uri="{FF2B5EF4-FFF2-40B4-BE49-F238E27FC236}">
                <a16:creationId xmlns:a16="http://schemas.microsoft.com/office/drawing/2014/main" id="{E067AB04-2D9E-40BA-AD96-9E4795DE6D48}"/>
              </a:ext>
            </a:extLst>
          </p:cNvPr>
          <p:cNvSpPr txBox="1">
            <a:spLocks noChangeArrowheads="1"/>
          </p:cNvSpPr>
          <p:nvPr/>
        </p:nvSpPr>
        <p:spPr bwMode="auto">
          <a:xfrm>
            <a:off x="991042" y="229393"/>
            <a:ext cx="2769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Implementation – 2/5</a:t>
            </a:r>
          </a:p>
        </p:txBody>
      </p:sp>
    </p:spTree>
    <p:extLst>
      <p:ext uri="{BB962C8B-B14F-4D97-AF65-F5344CB8AC3E}">
        <p14:creationId xmlns:p14="http://schemas.microsoft.com/office/powerpoint/2010/main" val="399576897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Placeholder 1">
            <a:extLst>
              <a:ext uri="{FF2B5EF4-FFF2-40B4-BE49-F238E27FC236}">
                <a16:creationId xmlns:a16="http://schemas.microsoft.com/office/drawing/2014/main" id="{021E1073-FC96-4B61-876D-4B714B179433}"/>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21</a:t>
            </a:r>
          </a:p>
        </p:txBody>
      </p:sp>
      <p:sp>
        <p:nvSpPr>
          <p:cNvPr id="34820" name="TextBox 5">
            <a:extLst>
              <a:ext uri="{FF2B5EF4-FFF2-40B4-BE49-F238E27FC236}">
                <a16:creationId xmlns:a16="http://schemas.microsoft.com/office/drawing/2014/main" id="{E5E3FB19-9B8E-4429-8878-63CBF7347BB8}"/>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pic>
        <p:nvPicPr>
          <p:cNvPr id="34821" name="Picture 2">
            <a:extLst>
              <a:ext uri="{FF2B5EF4-FFF2-40B4-BE49-F238E27FC236}">
                <a16:creationId xmlns:a16="http://schemas.microsoft.com/office/drawing/2014/main" id="{89F5C74A-DEFF-4529-ADAF-AD7EAA7340C5}"/>
              </a:ext>
            </a:extLst>
          </p:cNvPr>
          <p:cNvPicPr>
            <a:picLocks noChangeAspect="1" noChangeArrowheads="1"/>
          </p:cNvPicPr>
          <p:nvPr/>
        </p:nvPicPr>
        <p:blipFill>
          <a:blip r:embed="rId3"/>
          <a:srcRect/>
          <a:stretch/>
        </p:blipFill>
        <p:spPr bwMode="auto">
          <a:xfrm>
            <a:off x="4719638" y="314142"/>
            <a:ext cx="2928254" cy="218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3">
            <a:extLst>
              <a:ext uri="{FF2B5EF4-FFF2-40B4-BE49-F238E27FC236}">
                <a16:creationId xmlns:a16="http://schemas.microsoft.com/office/drawing/2014/main" id="{B6FFA514-A6C3-4A95-ADFC-6CBC13E1AA3E}"/>
              </a:ext>
            </a:extLst>
          </p:cNvPr>
          <p:cNvSpPr txBox="1">
            <a:spLocks noChangeArrowheads="1"/>
          </p:cNvSpPr>
          <p:nvPr/>
        </p:nvSpPr>
        <p:spPr bwMode="auto">
          <a:xfrm>
            <a:off x="2750507" y="2111931"/>
            <a:ext cx="16738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dirty="0">
                <a:latin typeface="Dosis" pitchFamily="2" charset="0"/>
              </a:rPr>
              <a:t>LED Block Circuit</a:t>
            </a:r>
          </a:p>
        </p:txBody>
      </p:sp>
      <p:cxnSp>
        <p:nvCxnSpPr>
          <p:cNvPr id="7" name="Straight Connector 6">
            <a:extLst>
              <a:ext uri="{FF2B5EF4-FFF2-40B4-BE49-F238E27FC236}">
                <a16:creationId xmlns:a16="http://schemas.microsoft.com/office/drawing/2014/main" id="{709BCEAA-C4BE-4854-BA27-DB23E4CF6280}"/>
              </a:ext>
            </a:extLst>
          </p:cNvPr>
          <p:cNvCxnSpPr/>
          <p:nvPr/>
        </p:nvCxnSpPr>
        <p:spPr>
          <a:xfrm>
            <a:off x="2914650" y="2481263"/>
            <a:ext cx="158115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60E5A19E-7A34-4DD3-9AF3-E0EC7163DD60}"/>
              </a:ext>
            </a:extLst>
          </p:cNvPr>
          <p:cNvPicPr>
            <a:picLocks noChangeAspect="1" noChangeArrowheads="1"/>
          </p:cNvPicPr>
          <p:nvPr/>
        </p:nvPicPr>
        <p:blipFill>
          <a:blip r:embed="rId4"/>
          <a:srcRect/>
          <a:stretch/>
        </p:blipFill>
        <p:spPr bwMode="auto">
          <a:xfrm rot="5400000">
            <a:off x="5144978" y="2368794"/>
            <a:ext cx="2077572" cy="248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peech Bubble: Oval 1">
            <a:extLst>
              <a:ext uri="{FF2B5EF4-FFF2-40B4-BE49-F238E27FC236}">
                <a16:creationId xmlns:a16="http://schemas.microsoft.com/office/drawing/2014/main" id="{98B038B2-B30F-481E-A1A9-DDC5745E5C76}"/>
              </a:ext>
            </a:extLst>
          </p:cNvPr>
          <p:cNvSpPr/>
          <p:nvPr/>
        </p:nvSpPr>
        <p:spPr>
          <a:xfrm>
            <a:off x="4224794" y="429127"/>
            <a:ext cx="989688" cy="866273"/>
          </a:xfrm>
          <a:prstGeom prst="wedgeEllipseCallout">
            <a:avLst>
              <a:gd name="adj1" fmla="val 62531"/>
              <a:gd name="adj2" fmla="val 403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Inside View</a:t>
            </a:r>
          </a:p>
        </p:txBody>
      </p:sp>
      <p:sp>
        <p:nvSpPr>
          <p:cNvPr id="11" name="Speech Bubble: Oval 10">
            <a:extLst>
              <a:ext uri="{FF2B5EF4-FFF2-40B4-BE49-F238E27FC236}">
                <a16:creationId xmlns:a16="http://schemas.microsoft.com/office/drawing/2014/main" id="{E6D89434-A675-4012-A31A-7DFCA3BECCD2}"/>
              </a:ext>
            </a:extLst>
          </p:cNvPr>
          <p:cNvSpPr/>
          <p:nvPr/>
        </p:nvSpPr>
        <p:spPr>
          <a:xfrm>
            <a:off x="7276106" y="2951159"/>
            <a:ext cx="1159750" cy="866273"/>
          </a:xfrm>
          <a:prstGeom prst="wedgeEllipseCallout">
            <a:avLst>
              <a:gd name="adj1" fmla="val -55565"/>
              <a:gd name="adj2" fmla="val 387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Outside View</a:t>
            </a:r>
          </a:p>
        </p:txBody>
      </p:sp>
      <p:sp>
        <p:nvSpPr>
          <p:cNvPr id="12" name="TextBox 3">
            <a:extLst>
              <a:ext uri="{FF2B5EF4-FFF2-40B4-BE49-F238E27FC236}">
                <a16:creationId xmlns:a16="http://schemas.microsoft.com/office/drawing/2014/main" id="{AD4ACFF5-73D4-40FD-B82F-20C212AE4B5A}"/>
              </a:ext>
            </a:extLst>
          </p:cNvPr>
          <p:cNvSpPr txBox="1">
            <a:spLocks noChangeArrowheads="1"/>
          </p:cNvSpPr>
          <p:nvPr/>
        </p:nvSpPr>
        <p:spPr bwMode="auto">
          <a:xfrm>
            <a:off x="991042" y="229393"/>
            <a:ext cx="2769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Implementation – 3/5</a:t>
            </a:r>
          </a:p>
        </p:txBody>
      </p:sp>
    </p:spTree>
    <p:extLst>
      <p:ext uri="{BB962C8B-B14F-4D97-AF65-F5344CB8AC3E}">
        <p14:creationId xmlns:p14="http://schemas.microsoft.com/office/powerpoint/2010/main" val="254588188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Placeholder 1">
            <a:extLst>
              <a:ext uri="{FF2B5EF4-FFF2-40B4-BE49-F238E27FC236}">
                <a16:creationId xmlns:a16="http://schemas.microsoft.com/office/drawing/2014/main" id="{021E1073-FC96-4B61-876D-4B714B179433}"/>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22</a:t>
            </a:r>
          </a:p>
        </p:txBody>
      </p:sp>
      <p:sp>
        <p:nvSpPr>
          <p:cNvPr id="34820" name="TextBox 5">
            <a:extLst>
              <a:ext uri="{FF2B5EF4-FFF2-40B4-BE49-F238E27FC236}">
                <a16:creationId xmlns:a16="http://schemas.microsoft.com/office/drawing/2014/main" id="{E5E3FB19-9B8E-4429-8878-63CBF7347BB8}"/>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pic>
        <p:nvPicPr>
          <p:cNvPr id="34821" name="Picture 2">
            <a:extLst>
              <a:ext uri="{FF2B5EF4-FFF2-40B4-BE49-F238E27FC236}">
                <a16:creationId xmlns:a16="http://schemas.microsoft.com/office/drawing/2014/main" id="{89F5C74A-DEFF-4529-ADAF-AD7EAA7340C5}"/>
              </a:ext>
            </a:extLst>
          </p:cNvPr>
          <p:cNvPicPr>
            <a:picLocks noChangeAspect="1" noChangeArrowheads="1"/>
          </p:cNvPicPr>
          <p:nvPr/>
        </p:nvPicPr>
        <p:blipFill>
          <a:blip r:embed="rId3"/>
          <a:srcRect/>
          <a:stretch/>
        </p:blipFill>
        <p:spPr bwMode="auto">
          <a:xfrm>
            <a:off x="4719638" y="367433"/>
            <a:ext cx="2928255" cy="2075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3">
            <a:extLst>
              <a:ext uri="{FF2B5EF4-FFF2-40B4-BE49-F238E27FC236}">
                <a16:creationId xmlns:a16="http://schemas.microsoft.com/office/drawing/2014/main" id="{B6FFA514-A6C3-4A95-ADFC-6CBC13E1AA3E}"/>
              </a:ext>
            </a:extLst>
          </p:cNvPr>
          <p:cNvSpPr txBox="1">
            <a:spLocks noChangeArrowheads="1"/>
          </p:cNvSpPr>
          <p:nvPr/>
        </p:nvSpPr>
        <p:spPr bwMode="auto">
          <a:xfrm>
            <a:off x="2498836" y="2111931"/>
            <a:ext cx="1925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dirty="0">
                <a:latin typeface="Dosis" pitchFamily="2" charset="0"/>
              </a:rPr>
              <a:t>Buzzer Block Circuit</a:t>
            </a:r>
          </a:p>
        </p:txBody>
      </p:sp>
      <p:cxnSp>
        <p:nvCxnSpPr>
          <p:cNvPr id="7" name="Straight Connector 6">
            <a:extLst>
              <a:ext uri="{FF2B5EF4-FFF2-40B4-BE49-F238E27FC236}">
                <a16:creationId xmlns:a16="http://schemas.microsoft.com/office/drawing/2014/main" id="{709BCEAA-C4BE-4854-BA27-DB23E4CF6280}"/>
              </a:ext>
            </a:extLst>
          </p:cNvPr>
          <p:cNvCxnSpPr/>
          <p:nvPr/>
        </p:nvCxnSpPr>
        <p:spPr>
          <a:xfrm>
            <a:off x="2914650" y="2481263"/>
            <a:ext cx="158115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60E5A19E-7A34-4DD3-9AF3-E0EC7163DD60}"/>
              </a:ext>
            </a:extLst>
          </p:cNvPr>
          <p:cNvPicPr>
            <a:picLocks noChangeAspect="1" noChangeArrowheads="1"/>
          </p:cNvPicPr>
          <p:nvPr/>
        </p:nvPicPr>
        <p:blipFill>
          <a:blip r:embed="rId4"/>
          <a:srcRect/>
          <a:stretch/>
        </p:blipFill>
        <p:spPr bwMode="auto">
          <a:xfrm rot="16200000">
            <a:off x="5099665" y="2328673"/>
            <a:ext cx="2168199" cy="269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peech Bubble: Oval 1">
            <a:extLst>
              <a:ext uri="{FF2B5EF4-FFF2-40B4-BE49-F238E27FC236}">
                <a16:creationId xmlns:a16="http://schemas.microsoft.com/office/drawing/2014/main" id="{98B038B2-B30F-481E-A1A9-DDC5745E5C76}"/>
              </a:ext>
            </a:extLst>
          </p:cNvPr>
          <p:cNvSpPr/>
          <p:nvPr/>
        </p:nvSpPr>
        <p:spPr>
          <a:xfrm>
            <a:off x="4224794" y="429127"/>
            <a:ext cx="989688" cy="866273"/>
          </a:xfrm>
          <a:prstGeom prst="wedgeEllipseCallout">
            <a:avLst>
              <a:gd name="adj1" fmla="val 62531"/>
              <a:gd name="adj2" fmla="val 403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Inside View</a:t>
            </a:r>
          </a:p>
        </p:txBody>
      </p:sp>
      <p:sp>
        <p:nvSpPr>
          <p:cNvPr id="11" name="Speech Bubble: Oval 10">
            <a:extLst>
              <a:ext uri="{FF2B5EF4-FFF2-40B4-BE49-F238E27FC236}">
                <a16:creationId xmlns:a16="http://schemas.microsoft.com/office/drawing/2014/main" id="{E6D89434-A675-4012-A31A-7DFCA3BECCD2}"/>
              </a:ext>
            </a:extLst>
          </p:cNvPr>
          <p:cNvSpPr/>
          <p:nvPr/>
        </p:nvSpPr>
        <p:spPr>
          <a:xfrm>
            <a:off x="7276106" y="2951159"/>
            <a:ext cx="1159750" cy="866273"/>
          </a:xfrm>
          <a:prstGeom prst="wedgeEllipseCallout">
            <a:avLst>
              <a:gd name="adj1" fmla="val -55565"/>
              <a:gd name="adj2" fmla="val 387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Outside View</a:t>
            </a:r>
          </a:p>
        </p:txBody>
      </p:sp>
      <p:sp>
        <p:nvSpPr>
          <p:cNvPr id="12" name="TextBox 3">
            <a:extLst>
              <a:ext uri="{FF2B5EF4-FFF2-40B4-BE49-F238E27FC236}">
                <a16:creationId xmlns:a16="http://schemas.microsoft.com/office/drawing/2014/main" id="{2D365C38-2A52-4638-BD08-01C2C97BB34F}"/>
              </a:ext>
            </a:extLst>
          </p:cNvPr>
          <p:cNvSpPr txBox="1">
            <a:spLocks noChangeArrowheads="1"/>
          </p:cNvSpPr>
          <p:nvPr/>
        </p:nvSpPr>
        <p:spPr bwMode="auto">
          <a:xfrm>
            <a:off x="991042" y="229393"/>
            <a:ext cx="2769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Implementation – 4/5</a:t>
            </a:r>
          </a:p>
        </p:txBody>
      </p:sp>
    </p:spTree>
    <p:extLst>
      <p:ext uri="{BB962C8B-B14F-4D97-AF65-F5344CB8AC3E}">
        <p14:creationId xmlns:p14="http://schemas.microsoft.com/office/powerpoint/2010/main" val="183002278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Placeholder 1">
            <a:extLst>
              <a:ext uri="{FF2B5EF4-FFF2-40B4-BE49-F238E27FC236}">
                <a16:creationId xmlns:a16="http://schemas.microsoft.com/office/drawing/2014/main" id="{021E1073-FC96-4B61-876D-4B714B179433}"/>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23</a:t>
            </a:r>
          </a:p>
        </p:txBody>
      </p:sp>
      <p:sp>
        <p:nvSpPr>
          <p:cNvPr id="34820" name="TextBox 5">
            <a:extLst>
              <a:ext uri="{FF2B5EF4-FFF2-40B4-BE49-F238E27FC236}">
                <a16:creationId xmlns:a16="http://schemas.microsoft.com/office/drawing/2014/main" id="{E5E3FB19-9B8E-4429-8878-63CBF7347BB8}"/>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pic>
        <p:nvPicPr>
          <p:cNvPr id="34821" name="Picture 2">
            <a:extLst>
              <a:ext uri="{FF2B5EF4-FFF2-40B4-BE49-F238E27FC236}">
                <a16:creationId xmlns:a16="http://schemas.microsoft.com/office/drawing/2014/main" id="{89F5C74A-DEFF-4529-ADAF-AD7EAA7340C5}"/>
              </a:ext>
            </a:extLst>
          </p:cNvPr>
          <p:cNvPicPr>
            <a:picLocks noChangeAspect="1" noChangeArrowheads="1"/>
          </p:cNvPicPr>
          <p:nvPr/>
        </p:nvPicPr>
        <p:blipFill>
          <a:blip r:embed="rId3"/>
          <a:srcRect/>
          <a:stretch/>
        </p:blipFill>
        <p:spPr bwMode="auto">
          <a:xfrm>
            <a:off x="4719638" y="371157"/>
            <a:ext cx="2928255" cy="190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3">
            <a:extLst>
              <a:ext uri="{FF2B5EF4-FFF2-40B4-BE49-F238E27FC236}">
                <a16:creationId xmlns:a16="http://schemas.microsoft.com/office/drawing/2014/main" id="{B6FFA514-A6C3-4A95-ADFC-6CBC13E1AA3E}"/>
              </a:ext>
            </a:extLst>
          </p:cNvPr>
          <p:cNvSpPr txBox="1">
            <a:spLocks noChangeArrowheads="1"/>
          </p:cNvSpPr>
          <p:nvPr/>
        </p:nvSpPr>
        <p:spPr bwMode="auto">
          <a:xfrm>
            <a:off x="2556544" y="2111931"/>
            <a:ext cx="18678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dirty="0">
                <a:latin typeface="Dosis" pitchFamily="2" charset="0"/>
              </a:rPr>
              <a:t>Temp. Block Circuit</a:t>
            </a:r>
          </a:p>
        </p:txBody>
      </p:sp>
      <p:cxnSp>
        <p:nvCxnSpPr>
          <p:cNvPr id="7" name="Straight Connector 6">
            <a:extLst>
              <a:ext uri="{FF2B5EF4-FFF2-40B4-BE49-F238E27FC236}">
                <a16:creationId xmlns:a16="http://schemas.microsoft.com/office/drawing/2014/main" id="{709BCEAA-C4BE-4854-BA27-DB23E4CF6280}"/>
              </a:ext>
            </a:extLst>
          </p:cNvPr>
          <p:cNvCxnSpPr/>
          <p:nvPr/>
        </p:nvCxnSpPr>
        <p:spPr>
          <a:xfrm>
            <a:off x="2914650" y="2481263"/>
            <a:ext cx="158115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60E5A19E-7A34-4DD3-9AF3-E0EC7163DD60}"/>
              </a:ext>
            </a:extLst>
          </p:cNvPr>
          <p:cNvPicPr>
            <a:picLocks noChangeAspect="1" noChangeArrowheads="1"/>
          </p:cNvPicPr>
          <p:nvPr/>
        </p:nvPicPr>
        <p:blipFill>
          <a:blip r:embed="rId4"/>
          <a:srcRect/>
          <a:stretch/>
        </p:blipFill>
        <p:spPr bwMode="auto">
          <a:xfrm>
            <a:off x="4848910" y="2428421"/>
            <a:ext cx="2669710" cy="240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peech Bubble: Oval 1">
            <a:extLst>
              <a:ext uri="{FF2B5EF4-FFF2-40B4-BE49-F238E27FC236}">
                <a16:creationId xmlns:a16="http://schemas.microsoft.com/office/drawing/2014/main" id="{98B038B2-B30F-481E-A1A9-DDC5745E5C76}"/>
              </a:ext>
            </a:extLst>
          </p:cNvPr>
          <p:cNvSpPr/>
          <p:nvPr/>
        </p:nvSpPr>
        <p:spPr>
          <a:xfrm>
            <a:off x="4224794" y="429127"/>
            <a:ext cx="989688" cy="866273"/>
          </a:xfrm>
          <a:prstGeom prst="wedgeEllipseCallout">
            <a:avLst>
              <a:gd name="adj1" fmla="val 62531"/>
              <a:gd name="adj2" fmla="val 403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Inside View</a:t>
            </a:r>
          </a:p>
        </p:txBody>
      </p:sp>
      <p:sp>
        <p:nvSpPr>
          <p:cNvPr id="11" name="Speech Bubble: Oval 10">
            <a:extLst>
              <a:ext uri="{FF2B5EF4-FFF2-40B4-BE49-F238E27FC236}">
                <a16:creationId xmlns:a16="http://schemas.microsoft.com/office/drawing/2014/main" id="{E6D89434-A675-4012-A31A-7DFCA3BECCD2}"/>
              </a:ext>
            </a:extLst>
          </p:cNvPr>
          <p:cNvSpPr/>
          <p:nvPr/>
        </p:nvSpPr>
        <p:spPr>
          <a:xfrm>
            <a:off x="7276106" y="2951159"/>
            <a:ext cx="1159750" cy="866273"/>
          </a:xfrm>
          <a:prstGeom prst="wedgeEllipseCallout">
            <a:avLst>
              <a:gd name="adj1" fmla="val -55565"/>
              <a:gd name="adj2" fmla="val 387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Outside View</a:t>
            </a:r>
          </a:p>
        </p:txBody>
      </p:sp>
      <p:sp>
        <p:nvSpPr>
          <p:cNvPr id="12" name="TextBox 3">
            <a:extLst>
              <a:ext uri="{FF2B5EF4-FFF2-40B4-BE49-F238E27FC236}">
                <a16:creationId xmlns:a16="http://schemas.microsoft.com/office/drawing/2014/main" id="{D3EE1B24-0CE8-48E1-A336-2181511B9907}"/>
              </a:ext>
            </a:extLst>
          </p:cNvPr>
          <p:cNvSpPr txBox="1">
            <a:spLocks noChangeArrowheads="1"/>
          </p:cNvSpPr>
          <p:nvPr/>
        </p:nvSpPr>
        <p:spPr bwMode="auto">
          <a:xfrm>
            <a:off x="991042" y="229393"/>
            <a:ext cx="2769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Implementation – 5/5</a:t>
            </a:r>
          </a:p>
        </p:txBody>
      </p:sp>
    </p:spTree>
    <p:extLst>
      <p:ext uri="{BB962C8B-B14F-4D97-AF65-F5344CB8AC3E}">
        <p14:creationId xmlns:p14="http://schemas.microsoft.com/office/powerpoint/2010/main" val="152789698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859B9EEC-84FF-4A31-878F-2BF6F664D42C}"/>
              </a:ext>
            </a:extLst>
          </p:cNvPr>
          <p:cNvSpPr/>
          <p:nvPr/>
        </p:nvSpPr>
        <p:spPr>
          <a:xfrm>
            <a:off x="1787245" y="2996054"/>
            <a:ext cx="921275" cy="38501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C745672B-E94C-424E-8D92-0D93AACC6298}"/>
              </a:ext>
            </a:extLst>
          </p:cNvPr>
          <p:cNvSpPr/>
          <p:nvPr/>
        </p:nvSpPr>
        <p:spPr>
          <a:xfrm>
            <a:off x="1890372" y="1727164"/>
            <a:ext cx="804398" cy="38501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4819" name="Text Placeholder 1">
            <a:extLst>
              <a:ext uri="{FF2B5EF4-FFF2-40B4-BE49-F238E27FC236}">
                <a16:creationId xmlns:a16="http://schemas.microsoft.com/office/drawing/2014/main" id="{021E1073-FC96-4B61-876D-4B714B179433}"/>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24</a:t>
            </a:r>
          </a:p>
        </p:txBody>
      </p:sp>
      <p:sp>
        <p:nvSpPr>
          <p:cNvPr id="34820" name="TextBox 5">
            <a:extLst>
              <a:ext uri="{FF2B5EF4-FFF2-40B4-BE49-F238E27FC236}">
                <a16:creationId xmlns:a16="http://schemas.microsoft.com/office/drawing/2014/main" id="{E5E3FB19-9B8E-4429-8878-63CBF7347BB8}"/>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pic>
        <p:nvPicPr>
          <p:cNvPr id="3" name="Picture 2">
            <a:extLst>
              <a:ext uri="{FF2B5EF4-FFF2-40B4-BE49-F238E27FC236}">
                <a16:creationId xmlns:a16="http://schemas.microsoft.com/office/drawing/2014/main" id="{F3424093-5F64-462F-98E5-D950C66AEB49}"/>
              </a:ext>
            </a:extLst>
          </p:cNvPr>
          <p:cNvPicPr>
            <a:picLocks noChangeAspect="1"/>
          </p:cNvPicPr>
          <p:nvPr/>
        </p:nvPicPr>
        <p:blipFill>
          <a:blip r:embed="rId3"/>
          <a:srcRect l="12723" r="12723"/>
          <a:stretch/>
        </p:blipFill>
        <p:spPr>
          <a:xfrm>
            <a:off x="3756998" y="512820"/>
            <a:ext cx="4424552" cy="3887028"/>
          </a:xfrm>
          <a:prstGeom prst="round2DiagRect">
            <a:avLst>
              <a:gd name="adj1" fmla="val 39307"/>
              <a:gd name="adj2" fmla="val 0"/>
            </a:avLst>
          </a:prstGeom>
          <a:ln w="88900" cap="sq">
            <a:solidFill>
              <a:srgbClr val="FFFFFF"/>
            </a:solidFill>
            <a:miter lim="800000"/>
          </a:ln>
          <a:effectLst>
            <a:outerShdw blurRad="254000" algn="tl" rotWithShape="0">
              <a:srgbClr val="000000">
                <a:alpha val="43000"/>
              </a:srgbClr>
            </a:outerShdw>
          </a:effectLst>
        </p:spPr>
      </p:pic>
      <p:sp>
        <p:nvSpPr>
          <p:cNvPr id="19" name="TextBox 18">
            <a:extLst>
              <a:ext uri="{FF2B5EF4-FFF2-40B4-BE49-F238E27FC236}">
                <a16:creationId xmlns:a16="http://schemas.microsoft.com/office/drawing/2014/main" id="{A04BCC04-C4AD-4809-BA39-8E575FBBF0D5}"/>
              </a:ext>
            </a:extLst>
          </p:cNvPr>
          <p:cNvSpPr txBox="1"/>
          <p:nvPr/>
        </p:nvSpPr>
        <p:spPr>
          <a:xfrm>
            <a:off x="684589" y="1464182"/>
            <a:ext cx="2549680" cy="1951496"/>
          </a:xfrm>
          <a:prstGeom prst="rect">
            <a:avLst/>
          </a:prstGeom>
          <a:noFill/>
        </p:spPr>
        <p:txBody>
          <a:bodyPr wrap="square" rtlCol="0">
            <a:spAutoFit/>
          </a:bodyPr>
          <a:lstStyle/>
          <a:p>
            <a:pPr algn="ctr">
              <a:lnSpc>
                <a:spcPct val="150000"/>
              </a:lnSpc>
            </a:pPr>
            <a:r>
              <a:rPr lang="en-US" sz="2800" dirty="0"/>
              <a:t>Super  </a:t>
            </a:r>
            <a:r>
              <a:rPr lang="en-US" sz="2400" dirty="0">
                <a:solidFill>
                  <a:schemeClr val="bg1"/>
                </a:solidFill>
              </a:rPr>
              <a:t>easy</a:t>
            </a:r>
            <a:r>
              <a:rPr lang="en-US" sz="2800" dirty="0"/>
              <a:t>  to apply any kind of   </a:t>
            </a:r>
            <a:r>
              <a:rPr lang="en-US" sz="2400" dirty="0">
                <a:solidFill>
                  <a:schemeClr val="bg1"/>
                </a:solidFill>
              </a:rPr>
              <a:t>logic!</a:t>
            </a:r>
            <a:endParaRPr lang="en-US" sz="2800" dirty="0">
              <a:solidFill>
                <a:schemeClr val="bg1"/>
              </a:solidFill>
            </a:endParaRPr>
          </a:p>
        </p:txBody>
      </p:sp>
      <p:sp>
        <p:nvSpPr>
          <p:cNvPr id="22" name="Rectangle: Diagonal Corners Rounded 21">
            <a:extLst>
              <a:ext uri="{FF2B5EF4-FFF2-40B4-BE49-F238E27FC236}">
                <a16:creationId xmlns:a16="http://schemas.microsoft.com/office/drawing/2014/main" id="{D45A9BC0-5180-4061-BB51-A206B6D08611}"/>
              </a:ext>
            </a:extLst>
          </p:cNvPr>
          <p:cNvSpPr/>
          <p:nvPr/>
        </p:nvSpPr>
        <p:spPr>
          <a:xfrm>
            <a:off x="6751169" y="2749277"/>
            <a:ext cx="2027274" cy="1268890"/>
          </a:xfrm>
          <a:prstGeom prst="round2DiagRect">
            <a:avLst/>
          </a:prstGeom>
          <a:effectLst>
            <a:outerShdw blurRad="50800" dist="38100" algn="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lnSpc>
                <a:spcPct val="150000"/>
              </a:lnSpc>
            </a:pPr>
            <a:r>
              <a:rPr lang="en-US" sz="1200" i="1" dirty="0">
                <a:solidFill>
                  <a:schemeClr val="tx2">
                    <a:lumMod val="25000"/>
                  </a:schemeClr>
                </a:solidFill>
              </a:rPr>
              <a:t>JUST LIKE:</a:t>
            </a:r>
          </a:p>
          <a:p>
            <a:pPr algn="ctr">
              <a:lnSpc>
                <a:spcPct val="150000"/>
              </a:lnSpc>
            </a:pPr>
            <a:r>
              <a:rPr lang="en-US" sz="1400" b="1" dirty="0">
                <a:solidFill>
                  <a:schemeClr val="tx2">
                    <a:lumMod val="25000"/>
                  </a:schemeClr>
                </a:solidFill>
              </a:rPr>
              <a:t>IF</a:t>
            </a:r>
            <a:r>
              <a:rPr lang="en-US" sz="1400" dirty="0">
                <a:solidFill>
                  <a:schemeClr val="tx2">
                    <a:lumMod val="25000"/>
                  </a:schemeClr>
                </a:solidFill>
              </a:rPr>
              <a:t> HAPPENED </a:t>
            </a:r>
            <a:r>
              <a:rPr lang="en-US" sz="1400" b="1" dirty="0">
                <a:solidFill>
                  <a:schemeClr val="tx2">
                    <a:lumMod val="25000"/>
                  </a:schemeClr>
                </a:solidFill>
              </a:rPr>
              <a:t>THIS</a:t>
            </a:r>
            <a:r>
              <a:rPr lang="en-US" sz="1400" dirty="0">
                <a:solidFill>
                  <a:schemeClr val="tx2">
                    <a:lumMod val="25000"/>
                  </a:schemeClr>
                </a:solidFill>
              </a:rPr>
              <a:t>,</a:t>
            </a:r>
          </a:p>
          <a:p>
            <a:pPr algn="ctr">
              <a:lnSpc>
                <a:spcPct val="150000"/>
              </a:lnSpc>
            </a:pPr>
            <a:r>
              <a:rPr lang="en-US" sz="1400" b="1" dirty="0">
                <a:solidFill>
                  <a:schemeClr val="tx2">
                    <a:lumMod val="25000"/>
                  </a:schemeClr>
                </a:solidFill>
              </a:rPr>
              <a:t>THEN</a:t>
            </a:r>
            <a:r>
              <a:rPr lang="en-US" sz="1400" dirty="0">
                <a:solidFill>
                  <a:schemeClr val="tx2">
                    <a:lumMod val="25000"/>
                  </a:schemeClr>
                </a:solidFill>
              </a:rPr>
              <a:t> DO </a:t>
            </a:r>
            <a:r>
              <a:rPr lang="en-US" sz="1400" b="1" dirty="0">
                <a:solidFill>
                  <a:schemeClr val="tx2">
                    <a:lumMod val="25000"/>
                  </a:schemeClr>
                </a:solidFill>
              </a:rPr>
              <a:t>THAT</a:t>
            </a:r>
          </a:p>
        </p:txBody>
      </p:sp>
      <p:sp>
        <p:nvSpPr>
          <p:cNvPr id="10" name="TextBox 3">
            <a:extLst>
              <a:ext uri="{FF2B5EF4-FFF2-40B4-BE49-F238E27FC236}">
                <a16:creationId xmlns:a16="http://schemas.microsoft.com/office/drawing/2014/main" id="{B46A59F2-7F12-43BE-9466-B28B17E64579}"/>
              </a:ext>
            </a:extLst>
          </p:cNvPr>
          <p:cNvSpPr txBox="1">
            <a:spLocks noChangeArrowheads="1"/>
          </p:cNvSpPr>
          <p:nvPr/>
        </p:nvSpPr>
        <p:spPr bwMode="auto">
          <a:xfrm>
            <a:off x="991042" y="229393"/>
            <a:ext cx="2769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Sample Script </a:t>
            </a:r>
          </a:p>
        </p:txBody>
      </p:sp>
    </p:spTree>
    <p:extLst>
      <p:ext uri="{BB962C8B-B14F-4D97-AF65-F5344CB8AC3E}">
        <p14:creationId xmlns:p14="http://schemas.microsoft.com/office/powerpoint/2010/main" val="8537752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3">
            <a:extLst>
              <a:ext uri="{FF2B5EF4-FFF2-40B4-BE49-F238E27FC236}">
                <a16:creationId xmlns:a16="http://schemas.microsoft.com/office/drawing/2014/main" id="{EE4673AE-2B9C-4A3B-BA2B-3633DC7EE189}"/>
              </a:ext>
            </a:extLst>
          </p:cNvPr>
          <p:cNvSpPr txBox="1">
            <a:spLocks noChangeArrowheads="1"/>
          </p:cNvSpPr>
          <p:nvPr/>
        </p:nvSpPr>
        <p:spPr bwMode="auto">
          <a:xfrm>
            <a:off x="991042" y="229393"/>
            <a:ext cx="2452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Application – 1/2</a:t>
            </a:r>
          </a:p>
        </p:txBody>
      </p:sp>
      <p:sp>
        <p:nvSpPr>
          <p:cNvPr id="34819" name="Text Placeholder 1">
            <a:extLst>
              <a:ext uri="{FF2B5EF4-FFF2-40B4-BE49-F238E27FC236}">
                <a16:creationId xmlns:a16="http://schemas.microsoft.com/office/drawing/2014/main" id="{021E1073-FC96-4B61-876D-4B714B179433}"/>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25</a:t>
            </a:r>
          </a:p>
        </p:txBody>
      </p:sp>
      <p:sp>
        <p:nvSpPr>
          <p:cNvPr id="34820" name="TextBox 5">
            <a:extLst>
              <a:ext uri="{FF2B5EF4-FFF2-40B4-BE49-F238E27FC236}">
                <a16:creationId xmlns:a16="http://schemas.microsoft.com/office/drawing/2014/main" id="{E5E3FB19-9B8E-4429-8878-63CBF7347BB8}"/>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pic>
        <p:nvPicPr>
          <p:cNvPr id="4" name="Picture 3">
            <a:extLst>
              <a:ext uri="{FF2B5EF4-FFF2-40B4-BE49-F238E27FC236}">
                <a16:creationId xmlns:a16="http://schemas.microsoft.com/office/drawing/2014/main" id="{7E536327-B487-412D-BBE2-50BCFA74BA0E}"/>
              </a:ext>
            </a:extLst>
          </p:cNvPr>
          <p:cNvPicPr>
            <a:picLocks noChangeAspect="1"/>
          </p:cNvPicPr>
          <p:nvPr/>
        </p:nvPicPr>
        <p:blipFill>
          <a:blip r:embed="rId3">
            <a:clrChange>
              <a:clrFrom>
                <a:srgbClr val="FAFAFA"/>
              </a:clrFrom>
              <a:clrTo>
                <a:srgbClr val="FAFAFA">
                  <a:alpha val="0"/>
                </a:srgbClr>
              </a:clrTo>
            </a:clrChange>
          </a:blip>
          <a:stretch>
            <a:fillRect/>
          </a:stretch>
        </p:blipFill>
        <p:spPr>
          <a:xfrm>
            <a:off x="3292475" y="98816"/>
            <a:ext cx="5051796" cy="4501543"/>
          </a:xfrm>
          <a:prstGeom prst="rect">
            <a:avLst/>
          </a:prstGeom>
        </p:spPr>
      </p:pic>
      <p:sp>
        <p:nvSpPr>
          <p:cNvPr id="5" name="Speech Bubble: Oval 4">
            <a:extLst>
              <a:ext uri="{FF2B5EF4-FFF2-40B4-BE49-F238E27FC236}">
                <a16:creationId xmlns:a16="http://schemas.microsoft.com/office/drawing/2014/main" id="{A729D3F5-5E91-4BA7-B60B-3AE195C155B0}"/>
              </a:ext>
            </a:extLst>
          </p:cNvPr>
          <p:cNvSpPr/>
          <p:nvPr/>
        </p:nvSpPr>
        <p:spPr>
          <a:xfrm>
            <a:off x="7275935" y="450325"/>
            <a:ext cx="871163" cy="601126"/>
          </a:xfrm>
          <a:prstGeom prst="wedgeEllipseCallout">
            <a:avLst>
              <a:gd name="adj1" fmla="val -129831"/>
              <a:gd name="adj2" fmla="val 7294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Motion Block</a:t>
            </a:r>
          </a:p>
        </p:txBody>
      </p:sp>
      <mc:AlternateContent xmlns:mc="http://schemas.openxmlformats.org/markup-compatibility/2006">
        <mc:Choice xmlns:am3d="http://schemas.microsoft.com/office/drawing/2017/model3d" Requires="am3d">
          <p:graphicFrame>
            <p:nvGraphicFramePr>
              <p:cNvPr id="6" name="3D Model 5" descr="Laptop">
                <a:extLst>
                  <a:ext uri="{FF2B5EF4-FFF2-40B4-BE49-F238E27FC236}">
                    <a16:creationId xmlns:a16="http://schemas.microsoft.com/office/drawing/2014/main" id="{0A88F038-CDEA-4841-B656-43B29EC3B0A7}"/>
                  </a:ext>
                </a:extLst>
              </p:cNvPr>
              <p:cNvGraphicFramePr>
                <a:graphicFrameLocks noChangeAspect="1"/>
              </p:cNvGraphicFramePr>
              <p:nvPr>
                <p:extLst>
                  <p:ext uri="{D42A27DB-BD31-4B8C-83A1-F6EECF244321}">
                    <p14:modId xmlns:p14="http://schemas.microsoft.com/office/powerpoint/2010/main" val="122854845"/>
                  </p:ext>
                </p:extLst>
              </p:nvPr>
            </p:nvGraphicFramePr>
            <p:xfrm>
              <a:off x="204787" y="750888"/>
              <a:ext cx="3416804" cy="3476412"/>
            </p:xfrm>
            <a:graphic>
              <a:graphicData uri="http://schemas.microsoft.com/office/drawing/2017/model3d">
                <am3d:model3d r:embed="rId4">
                  <am3d:spPr>
                    <a:xfrm>
                      <a:off x="0" y="0"/>
                      <a:ext cx="3416804" cy="3476412"/>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1259778" ay="1573197" az="577432"/>
                    <am3d:postTrans dx="0" dy="0" dz="0"/>
                  </am3d:trans>
                  <am3d:raster rName="Office3DRenderer" rVer="16.0.8326">
                    <am3d:blip r:embed="rId5"/>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Laptop">
                <a:extLst>
                  <a:ext uri="{FF2B5EF4-FFF2-40B4-BE49-F238E27FC236}">
                    <a16:creationId xmlns:a16="http://schemas.microsoft.com/office/drawing/2014/main" id="{0A88F038-CDEA-4841-B656-43B29EC3B0A7}"/>
                  </a:ext>
                </a:extLst>
              </p:cNvPr>
              <p:cNvPicPr>
                <a:picLocks noGrp="1" noRot="1" noChangeAspect="1" noMove="1" noResize="1" noEditPoints="1" noAdjustHandles="1" noChangeArrowheads="1" noChangeShapeType="1" noCrop="1"/>
              </p:cNvPicPr>
              <p:nvPr/>
            </p:nvPicPr>
            <p:blipFill>
              <a:blip r:embed="rId5"/>
              <a:stretch>
                <a:fillRect/>
              </a:stretch>
            </p:blipFill>
            <p:spPr>
              <a:xfrm>
                <a:off x="204787" y="750888"/>
                <a:ext cx="3416804" cy="3476412"/>
              </a:xfrm>
              <a:prstGeom prst="rect">
                <a:avLst/>
              </a:prstGeom>
            </p:spPr>
          </p:pic>
        </mc:Fallback>
      </mc:AlternateContent>
      <p:sp>
        <p:nvSpPr>
          <p:cNvPr id="8" name="TextBox 7">
            <a:extLst>
              <a:ext uri="{FF2B5EF4-FFF2-40B4-BE49-F238E27FC236}">
                <a16:creationId xmlns:a16="http://schemas.microsoft.com/office/drawing/2014/main" id="{36988E50-79BB-46BD-AB45-2D2FFAE508AB}"/>
              </a:ext>
            </a:extLst>
          </p:cNvPr>
          <p:cNvSpPr txBox="1"/>
          <p:nvPr/>
        </p:nvSpPr>
        <p:spPr>
          <a:xfrm>
            <a:off x="517932" y="1708297"/>
            <a:ext cx="1977175" cy="954107"/>
          </a:xfrm>
          <a:prstGeom prst="rect">
            <a:avLst/>
          </a:prstGeom>
          <a:noFill/>
          <a:scene3d>
            <a:camera prst="orthographicFront">
              <a:rot lat="21598861" lon="2126114" rev="298855"/>
            </a:camera>
            <a:lightRig rig="threePt" dir="t"/>
          </a:scene3d>
        </p:spPr>
        <p:txBody>
          <a:bodyPr wrap="square" rtlCol="0">
            <a:spAutoFit/>
          </a:bodyPr>
          <a:lstStyle/>
          <a:p>
            <a:pPr algn="just"/>
            <a:r>
              <a:rPr lang="en-US" dirty="0">
                <a:solidFill>
                  <a:schemeClr val="bg1"/>
                </a:solidFill>
              </a:rPr>
              <a:t>Turn on the room light when someone enter to the room also send me a mail.</a:t>
            </a:r>
          </a:p>
        </p:txBody>
      </p:sp>
    </p:spTree>
    <p:extLst>
      <p:ext uri="{BB962C8B-B14F-4D97-AF65-F5344CB8AC3E}">
        <p14:creationId xmlns:p14="http://schemas.microsoft.com/office/powerpoint/2010/main" val="136506219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Placeholder 1">
            <a:extLst>
              <a:ext uri="{FF2B5EF4-FFF2-40B4-BE49-F238E27FC236}">
                <a16:creationId xmlns:a16="http://schemas.microsoft.com/office/drawing/2014/main" id="{021E1073-FC96-4B61-876D-4B714B179433}"/>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26</a:t>
            </a:r>
          </a:p>
        </p:txBody>
      </p:sp>
      <p:sp>
        <p:nvSpPr>
          <p:cNvPr id="34820" name="TextBox 5">
            <a:extLst>
              <a:ext uri="{FF2B5EF4-FFF2-40B4-BE49-F238E27FC236}">
                <a16:creationId xmlns:a16="http://schemas.microsoft.com/office/drawing/2014/main" id="{E5E3FB19-9B8E-4429-8878-63CBF7347BB8}"/>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pic>
        <p:nvPicPr>
          <p:cNvPr id="4" name="Picture 3">
            <a:extLst>
              <a:ext uri="{FF2B5EF4-FFF2-40B4-BE49-F238E27FC236}">
                <a16:creationId xmlns:a16="http://schemas.microsoft.com/office/drawing/2014/main" id="{7E536327-B487-412D-BBE2-50BCFA74BA0E}"/>
              </a:ext>
            </a:extLst>
          </p:cNvPr>
          <p:cNvPicPr>
            <a:picLocks noChangeAspect="1"/>
          </p:cNvPicPr>
          <p:nvPr/>
        </p:nvPicPr>
        <p:blipFill rotWithShape="1">
          <a:blip r:embed="rId3">
            <a:clrChange>
              <a:clrFrom>
                <a:srgbClr val="FAFAFA"/>
              </a:clrFrom>
              <a:clrTo>
                <a:srgbClr val="FAFAFA">
                  <a:alpha val="0"/>
                </a:srgbClr>
              </a:clrTo>
            </a:clrChange>
          </a:blip>
          <a:srcRect l="2716" r="5204"/>
          <a:stretch/>
        </p:blipFill>
        <p:spPr>
          <a:xfrm>
            <a:off x="2477599" y="450325"/>
            <a:ext cx="6666401" cy="3980734"/>
          </a:xfrm>
          <a:prstGeom prst="rect">
            <a:avLst/>
          </a:prstGeom>
        </p:spPr>
      </p:pic>
      <p:sp>
        <p:nvSpPr>
          <p:cNvPr id="5" name="Speech Bubble: Oval 4">
            <a:extLst>
              <a:ext uri="{FF2B5EF4-FFF2-40B4-BE49-F238E27FC236}">
                <a16:creationId xmlns:a16="http://schemas.microsoft.com/office/drawing/2014/main" id="{A729D3F5-5E91-4BA7-B60B-3AE195C155B0}"/>
              </a:ext>
            </a:extLst>
          </p:cNvPr>
          <p:cNvSpPr/>
          <p:nvPr/>
        </p:nvSpPr>
        <p:spPr>
          <a:xfrm>
            <a:off x="8190486" y="2489094"/>
            <a:ext cx="871163" cy="601126"/>
          </a:xfrm>
          <a:prstGeom prst="wedgeEllipseCallout">
            <a:avLst>
              <a:gd name="adj1" fmla="val -33549"/>
              <a:gd name="adj2" fmla="val -10432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Temp. Block</a:t>
            </a:r>
          </a:p>
        </p:txBody>
      </p:sp>
      <mc:AlternateContent xmlns:mc="http://schemas.openxmlformats.org/markup-compatibility/2006">
        <mc:Choice xmlns:am3d="http://schemas.microsoft.com/office/drawing/2017/model3d" Requires="am3d">
          <p:graphicFrame>
            <p:nvGraphicFramePr>
              <p:cNvPr id="6" name="3D Model 5" descr="Laptop">
                <a:extLst>
                  <a:ext uri="{FF2B5EF4-FFF2-40B4-BE49-F238E27FC236}">
                    <a16:creationId xmlns:a16="http://schemas.microsoft.com/office/drawing/2014/main" id="{0A88F038-CDEA-4841-B656-43B29EC3B0A7}"/>
                  </a:ext>
                </a:extLst>
              </p:cNvPr>
              <p:cNvGraphicFramePr>
                <a:graphicFrameLocks noChangeAspect="1"/>
              </p:cNvGraphicFramePr>
              <p:nvPr>
                <p:extLst>
                  <p:ext uri="{D42A27DB-BD31-4B8C-83A1-F6EECF244321}">
                    <p14:modId xmlns:p14="http://schemas.microsoft.com/office/powerpoint/2010/main" val="1713030592"/>
                  </p:ext>
                </p:extLst>
              </p:nvPr>
            </p:nvGraphicFramePr>
            <p:xfrm>
              <a:off x="204787" y="750888"/>
              <a:ext cx="3416804" cy="3476412"/>
            </p:xfrm>
            <a:graphic>
              <a:graphicData uri="http://schemas.microsoft.com/office/drawing/2017/model3d">
                <am3d:model3d r:embed="rId4">
                  <am3d:spPr>
                    <a:xfrm>
                      <a:off x="0" y="0"/>
                      <a:ext cx="3416804" cy="3476412"/>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1259778" ay="1573197" az="577432"/>
                    <am3d:postTrans dx="0" dy="0" dz="0"/>
                  </am3d:trans>
                  <am3d:raster rName="Office3DRenderer" rVer="16.0.8326">
                    <am3d:blip r:embed="rId5"/>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Laptop">
                <a:extLst>
                  <a:ext uri="{FF2B5EF4-FFF2-40B4-BE49-F238E27FC236}">
                    <a16:creationId xmlns:a16="http://schemas.microsoft.com/office/drawing/2014/main" id="{0A88F038-CDEA-4841-B656-43B29EC3B0A7}"/>
                  </a:ext>
                </a:extLst>
              </p:cNvPr>
              <p:cNvPicPr>
                <a:picLocks noGrp="1" noRot="1" noChangeAspect="1" noMove="1" noResize="1" noEditPoints="1" noAdjustHandles="1" noChangeArrowheads="1" noChangeShapeType="1" noCrop="1"/>
              </p:cNvPicPr>
              <p:nvPr/>
            </p:nvPicPr>
            <p:blipFill>
              <a:blip r:embed="rId5"/>
              <a:stretch>
                <a:fillRect/>
              </a:stretch>
            </p:blipFill>
            <p:spPr>
              <a:xfrm>
                <a:off x="204787" y="750888"/>
                <a:ext cx="3416804" cy="3476412"/>
              </a:xfrm>
              <a:prstGeom prst="rect">
                <a:avLst/>
              </a:prstGeom>
            </p:spPr>
          </p:pic>
        </mc:Fallback>
      </mc:AlternateContent>
      <p:sp>
        <p:nvSpPr>
          <p:cNvPr id="8" name="TextBox 7">
            <a:extLst>
              <a:ext uri="{FF2B5EF4-FFF2-40B4-BE49-F238E27FC236}">
                <a16:creationId xmlns:a16="http://schemas.microsoft.com/office/drawing/2014/main" id="{36988E50-79BB-46BD-AB45-2D2FFAE508AB}"/>
              </a:ext>
            </a:extLst>
          </p:cNvPr>
          <p:cNvSpPr txBox="1"/>
          <p:nvPr/>
        </p:nvSpPr>
        <p:spPr>
          <a:xfrm rot="21335256">
            <a:off x="500424" y="1620106"/>
            <a:ext cx="1977175" cy="1169551"/>
          </a:xfrm>
          <a:prstGeom prst="rect">
            <a:avLst/>
          </a:prstGeom>
          <a:noFill/>
          <a:scene3d>
            <a:camera prst="orthographicFront">
              <a:rot lat="349599" lon="1554112" rev="296036"/>
            </a:camera>
            <a:lightRig rig="threePt" dir="t"/>
          </a:scene3d>
          <a:sp3d/>
        </p:spPr>
        <p:txBody>
          <a:bodyPr wrap="square" rtlCol="0">
            <a:spAutoFit/>
          </a:bodyPr>
          <a:lstStyle/>
          <a:p>
            <a:pPr algn="just"/>
            <a:r>
              <a:rPr lang="en-US" dirty="0">
                <a:solidFill>
                  <a:schemeClr val="bg1"/>
                </a:solidFill>
              </a:rPr>
              <a:t>Beep when Fire or temp. is &gt;32, turn on LED. If button pressed toggle TV, if fire also send me mail.</a:t>
            </a:r>
          </a:p>
        </p:txBody>
      </p:sp>
      <p:sp>
        <p:nvSpPr>
          <p:cNvPr id="9" name="Speech Bubble: Oval 8">
            <a:extLst>
              <a:ext uri="{FF2B5EF4-FFF2-40B4-BE49-F238E27FC236}">
                <a16:creationId xmlns:a16="http://schemas.microsoft.com/office/drawing/2014/main" id="{0D55D89D-C6E6-422F-8F19-B9821DE04C89}"/>
              </a:ext>
            </a:extLst>
          </p:cNvPr>
          <p:cNvSpPr/>
          <p:nvPr/>
        </p:nvSpPr>
        <p:spPr>
          <a:xfrm>
            <a:off x="5630877" y="3253385"/>
            <a:ext cx="871163" cy="601126"/>
          </a:xfrm>
          <a:prstGeom prst="wedgeEllipseCallout">
            <a:avLst>
              <a:gd name="adj1" fmla="val 77728"/>
              <a:gd name="adj2" fmla="val -11919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Buzzer Block</a:t>
            </a:r>
          </a:p>
        </p:txBody>
      </p:sp>
      <p:sp>
        <p:nvSpPr>
          <p:cNvPr id="10" name="Speech Bubble: Oval 9">
            <a:extLst>
              <a:ext uri="{FF2B5EF4-FFF2-40B4-BE49-F238E27FC236}">
                <a16:creationId xmlns:a16="http://schemas.microsoft.com/office/drawing/2014/main" id="{CF6D6269-07A1-4574-B9E3-21FED59C9C92}"/>
              </a:ext>
            </a:extLst>
          </p:cNvPr>
          <p:cNvSpPr/>
          <p:nvPr/>
        </p:nvSpPr>
        <p:spPr>
          <a:xfrm>
            <a:off x="6502040" y="381000"/>
            <a:ext cx="871163" cy="601126"/>
          </a:xfrm>
          <a:prstGeom prst="wedgeEllipseCallout">
            <a:avLst>
              <a:gd name="adj1" fmla="val -66695"/>
              <a:gd name="adj2" fmla="val 15758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LED Block</a:t>
            </a:r>
          </a:p>
        </p:txBody>
      </p:sp>
      <p:sp>
        <p:nvSpPr>
          <p:cNvPr id="11" name="Speech Bubble: Oval 10">
            <a:extLst>
              <a:ext uri="{FF2B5EF4-FFF2-40B4-BE49-F238E27FC236}">
                <a16:creationId xmlns:a16="http://schemas.microsoft.com/office/drawing/2014/main" id="{51EC09B0-643E-4824-A3C8-5A86E9A12C20}"/>
              </a:ext>
            </a:extLst>
          </p:cNvPr>
          <p:cNvSpPr/>
          <p:nvPr/>
        </p:nvSpPr>
        <p:spPr>
          <a:xfrm>
            <a:off x="3621591" y="615637"/>
            <a:ext cx="871163" cy="601126"/>
          </a:xfrm>
          <a:prstGeom prst="wedgeEllipseCallout">
            <a:avLst>
              <a:gd name="adj1" fmla="val 84041"/>
              <a:gd name="adj2" fmla="val 11869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Fire Block</a:t>
            </a:r>
          </a:p>
        </p:txBody>
      </p:sp>
      <p:sp>
        <p:nvSpPr>
          <p:cNvPr id="12" name="Speech Bubble: Oval 11">
            <a:extLst>
              <a:ext uri="{FF2B5EF4-FFF2-40B4-BE49-F238E27FC236}">
                <a16:creationId xmlns:a16="http://schemas.microsoft.com/office/drawing/2014/main" id="{EA3A8F71-6931-4E5D-A16A-D88897C0A344}"/>
              </a:ext>
            </a:extLst>
          </p:cNvPr>
          <p:cNvSpPr/>
          <p:nvPr/>
        </p:nvSpPr>
        <p:spPr>
          <a:xfrm>
            <a:off x="2808252" y="1584224"/>
            <a:ext cx="871163" cy="601126"/>
          </a:xfrm>
          <a:prstGeom prst="wedgeEllipseCallout">
            <a:avLst>
              <a:gd name="adj1" fmla="val 88776"/>
              <a:gd name="adj2" fmla="val 13585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Relay</a:t>
            </a:r>
          </a:p>
          <a:p>
            <a:pPr algn="ctr"/>
            <a:r>
              <a:rPr lang="en-US" sz="900" dirty="0"/>
              <a:t>Block</a:t>
            </a:r>
          </a:p>
        </p:txBody>
      </p:sp>
      <p:sp>
        <p:nvSpPr>
          <p:cNvPr id="13" name="Speech Bubble: Oval 12">
            <a:extLst>
              <a:ext uri="{FF2B5EF4-FFF2-40B4-BE49-F238E27FC236}">
                <a16:creationId xmlns:a16="http://schemas.microsoft.com/office/drawing/2014/main" id="{AB974060-9865-4D1E-A96F-7F551FA3217A}"/>
              </a:ext>
            </a:extLst>
          </p:cNvPr>
          <p:cNvSpPr/>
          <p:nvPr/>
        </p:nvSpPr>
        <p:spPr>
          <a:xfrm>
            <a:off x="3997426" y="3926737"/>
            <a:ext cx="871163" cy="601126"/>
          </a:xfrm>
          <a:prstGeom prst="wedgeEllipseCallout">
            <a:avLst>
              <a:gd name="adj1" fmla="val 35900"/>
              <a:gd name="adj2" fmla="val -17752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Button Block</a:t>
            </a:r>
          </a:p>
        </p:txBody>
      </p:sp>
      <p:sp>
        <p:nvSpPr>
          <p:cNvPr id="17" name="TextBox 3">
            <a:extLst>
              <a:ext uri="{FF2B5EF4-FFF2-40B4-BE49-F238E27FC236}">
                <a16:creationId xmlns:a16="http://schemas.microsoft.com/office/drawing/2014/main" id="{2AD282A6-4FA0-4D21-8451-1EA92AB6ACAC}"/>
              </a:ext>
            </a:extLst>
          </p:cNvPr>
          <p:cNvSpPr txBox="1">
            <a:spLocks noChangeArrowheads="1"/>
          </p:cNvSpPr>
          <p:nvPr/>
        </p:nvSpPr>
        <p:spPr bwMode="auto">
          <a:xfrm>
            <a:off x="991042" y="229393"/>
            <a:ext cx="2452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latin typeface="Dosis" pitchFamily="2" charset="0"/>
              </a:rPr>
              <a:t>Application – 2/2</a:t>
            </a:r>
          </a:p>
        </p:txBody>
      </p:sp>
    </p:spTree>
    <p:extLst>
      <p:ext uri="{BB962C8B-B14F-4D97-AF65-F5344CB8AC3E}">
        <p14:creationId xmlns:p14="http://schemas.microsoft.com/office/powerpoint/2010/main" val="409869939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716412FA-C605-4050-A52D-A31310319F66}"/>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dirty="0">
                <a:solidFill>
                  <a:srgbClr val="FFFFFF"/>
                </a:solidFill>
                <a:latin typeface="Dosis" pitchFamily="2" charset="0"/>
                <a:ea typeface="Dosis" pitchFamily="2" charset="0"/>
                <a:cs typeface="Segoe UI Semilight" panose="020B0402040204020203" pitchFamily="34" charset="0"/>
                <a:sym typeface="Dosis" pitchFamily="2" charset="0"/>
              </a:rPr>
              <a:t>Future Works</a:t>
            </a:r>
          </a:p>
        </p:txBody>
      </p:sp>
      <p:sp>
        <p:nvSpPr>
          <p:cNvPr id="3" name="Text Placeholder 2">
            <a:extLst>
              <a:ext uri="{FF2B5EF4-FFF2-40B4-BE49-F238E27FC236}">
                <a16:creationId xmlns:a16="http://schemas.microsoft.com/office/drawing/2014/main" id="{AC5C6B42-B5D3-4789-905B-4437C8D50514}"/>
              </a:ext>
            </a:extLst>
          </p:cNvPr>
          <p:cNvSpPr txBox="1">
            <a:spLocks noGrp="1"/>
          </p:cNvSpPr>
          <p:nvPr>
            <p:ph type="body" idx="1"/>
          </p:nvPr>
        </p:nvSpPr>
        <p:spPr>
          <a:xfrm>
            <a:off x="1104900" y="1277938"/>
            <a:ext cx="7581900" cy="3648075"/>
          </a:xfrm>
        </p:spPr>
        <p:txBody>
          <a:bodyPr/>
          <a:lstStyle/>
          <a:p>
            <a:pPr eaLnBrk="1" hangingPunct="1">
              <a:lnSpc>
                <a:spcPct val="150000"/>
              </a:lnSpc>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A.I can be added so far device can recognize human pattern for controlling any blocks.</a:t>
            </a:r>
          </a:p>
          <a:p>
            <a:pPr eaLnBrk="1" hangingPunct="1">
              <a:lnSpc>
                <a:spcPct val="150000"/>
              </a:lnSpc>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Raspberry Pi can be use for portable central CPU.</a:t>
            </a:r>
          </a:p>
          <a:p>
            <a:pPr eaLnBrk="1" hangingPunct="1">
              <a:lnSpc>
                <a:spcPct val="150000"/>
              </a:lnSpc>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Security for authentication can be improve.</a:t>
            </a:r>
          </a:p>
          <a:p>
            <a:pPr eaLnBrk="1" hangingPunct="1">
              <a:lnSpc>
                <a:spcPct val="150000"/>
              </a:lnSpc>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Device data logger can be added.</a:t>
            </a:r>
          </a:p>
          <a:p>
            <a:pPr eaLnBrk="1" hangingPunct="1">
              <a:lnSpc>
                <a:spcPct val="150000"/>
              </a:lnSpc>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Anti-hack security like brute force attack should be prevent.</a:t>
            </a:r>
          </a:p>
          <a:p>
            <a:pPr eaLnBrk="1" hangingPunct="1">
              <a:lnSpc>
                <a:spcPct val="150000"/>
              </a:lnSpc>
              <a:spcAft>
                <a:spcPct val="0"/>
              </a:spcAft>
              <a:buClr>
                <a:schemeClr val="accent1"/>
              </a:buClr>
              <a:buFont typeface="Roboto" panose="02000000000000000000" pitchFamily="2" charset="0"/>
              <a:buChar char="▸"/>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Graphical User Interface for logical expression.</a:t>
            </a:r>
          </a:p>
        </p:txBody>
      </p:sp>
      <p:sp>
        <p:nvSpPr>
          <p:cNvPr id="47108" name="Text Placeholder 3">
            <a:extLst>
              <a:ext uri="{FF2B5EF4-FFF2-40B4-BE49-F238E27FC236}">
                <a16:creationId xmlns:a16="http://schemas.microsoft.com/office/drawing/2014/main" id="{3E7226F5-B577-4578-AF09-DC231EE10F12}"/>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27</a:t>
            </a:r>
          </a:p>
        </p:txBody>
      </p:sp>
      <p:sp>
        <p:nvSpPr>
          <p:cNvPr id="47109" name="TextBox 5">
            <a:extLst>
              <a:ext uri="{FF2B5EF4-FFF2-40B4-BE49-F238E27FC236}">
                <a16:creationId xmlns:a16="http://schemas.microsoft.com/office/drawing/2014/main" id="{CFECCB1C-F8F5-499C-9B17-12E8ED13FD28}"/>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extLst>
      <p:ext uri="{BB962C8B-B14F-4D97-AF65-F5344CB8AC3E}">
        <p14:creationId xmlns:p14="http://schemas.microsoft.com/office/powerpoint/2010/main" val="403927268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E53A0C08-EE87-4678-8A54-045B8BB8B16B}"/>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a:solidFill>
                  <a:srgbClr val="FFFFFF"/>
                </a:solidFill>
                <a:latin typeface="Dosis" pitchFamily="2" charset="0"/>
                <a:ea typeface="Dosis" pitchFamily="2" charset="0"/>
                <a:cs typeface="Segoe UI Semilight" panose="020B0402040204020203" pitchFamily="34" charset="0"/>
                <a:sym typeface="Dosis" pitchFamily="2" charset="0"/>
              </a:rPr>
              <a:t>Conclusion</a:t>
            </a:r>
          </a:p>
        </p:txBody>
      </p:sp>
      <p:sp>
        <p:nvSpPr>
          <p:cNvPr id="3" name="Text Placeholder 2">
            <a:extLst>
              <a:ext uri="{FF2B5EF4-FFF2-40B4-BE49-F238E27FC236}">
                <a16:creationId xmlns:a16="http://schemas.microsoft.com/office/drawing/2014/main" id="{3A1DD7E6-A04B-4210-AFC4-6F7A12C49650}"/>
              </a:ext>
            </a:extLst>
          </p:cNvPr>
          <p:cNvSpPr txBox="1">
            <a:spLocks noGrp="1"/>
          </p:cNvSpPr>
          <p:nvPr>
            <p:ph type="body" idx="1"/>
          </p:nvPr>
        </p:nvSpPr>
        <p:spPr>
          <a:xfrm>
            <a:off x="1104900" y="1277938"/>
            <a:ext cx="7581900" cy="3648075"/>
          </a:xfrm>
        </p:spPr>
        <p:txBody>
          <a:bodyPr/>
          <a:lstStyle/>
          <a:p>
            <a:pPr marL="38100" indent="0" algn="just" eaLnBrk="1" hangingPunct="1">
              <a:lnSpc>
                <a:spcPct val="200000"/>
              </a:lnSpc>
              <a:spcAft>
                <a:spcPct val="0"/>
              </a:spcAft>
              <a:buClr>
                <a:schemeClr val="accent1"/>
              </a:buClr>
              <a:buFont typeface="Arial" panose="020B0604020202020204" pitchFamily="34" charset="0"/>
              <a:buNone/>
            </a:pPr>
            <a:r>
              <a:rPr lang="en-US" altLang="en-US" sz="1600" dirty="0">
                <a:latin typeface="Segoe UI Semilight" panose="020B0402040204020203" pitchFamily="34" charset="0"/>
                <a:cs typeface="Segoe UI Semilight" panose="020B0402040204020203" pitchFamily="34" charset="0"/>
              </a:rPr>
              <a:t>These</a:t>
            </a:r>
            <a:r>
              <a:rPr lang="en-US" altLang="en-US" sz="1600" b="1" dirty="0">
                <a:latin typeface="Segoe UI Semilight" panose="020B0402040204020203" pitchFamily="34" charset="0"/>
                <a:cs typeface="Segoe UI Semilight" panose="020B0402040204020203" pitchFamily="34" charset="0"/>
              </a:rPr>
              <a:t> IoT-based blocks</a:t>
            </a:r>
            <a:r>
              <a:rPr lang="en-US" altLang="en-US" sz="1600" dirty="0">
                <a:latin typeface="Segoe UI Semilight" panose="020B0402040204020203" pitchFamily="34" charset="0"/>
                <a:cs typeface="Segoe UI Semilight" panose="020B0402040204020203" pitchFamily="34" charset="0"/>
              </a:rPr>
              <a:t> are just a few examples of how IoT technology can be used and implemented to create innovative products. With further advancements in technology, it is highly likely that more such radical and groundbreaking IoT-based projects will enter the canvas of our everyday lives. IoT is an integral part of our daily lives now; we all use IoT either knowingly or unknowingly.</a:t>
            </a:r>
            <a:endParaRPr lang="en-US" altLang="en-US" sz="24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endParaRPr>
          </a:p>
        </p:txBody>
      </p:sp>
      <p:sp>
        <p:nvSpPr>
          <p:cNvPr id="48132" name="Text Placeholder 3">
            <a:extLst>
              <a:ext uri="{FF2B5EF4-FFF2-40B4-BE49-F238E27FC236}">
                <a16:creationId xmlns:a16="http://schemas.microsoft.com/office/drawing/2014/main" id="{4F4EB5C8-6722-46E8-BB1B-3E43A701DD23}"/>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28</a:t>
            </a:r>
          </a:p>
        </p:txBody>
      </p:sp>
      <p:sp>
        <p:nvSpPr>
          <p:cNvPr id="48133" name="TextBox 5">
            <a:extLst>
              <a:ext uri="{FF2B5EF4-FFF2-40B4-BE49-F238E27FC236}">
                <a16:creationId xmlns:a16="http://schemas.microsoft.com/office/drawing/2014/main" id="{11C0F4F8-297D-42E5-970C-E12D1D66CBAE}"/>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Placeholder 1">
            <a:extLst>
              <a:ext uri="{FF2B5EF4-FFF2-40B4-BE49-F238E27FC236}">
                <a16:creationId xmlns:a16="http://schemas.microsoft.com/office/drawing/2014/main" id="{2D412713-3CC3-4E85-815C-DC316F9ACAA6}"/>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dirty="0">
                <a:ea typeface="Roboto" panose="02000000000000000000" pitchFamily="2" charset="0"/>
                <a:sym typeface="Roboto" panose="02000000000000000000" pitchFamily="2" charset="0"/>
              </a:rPr>
              <a:t>29</a:t>
            </a:r>
          </a:p>
        </p:txBody>
      </p:sp>
      <p:sp>
        <p:nvSpPr>
          <p:cNvPr id="49155" name="Google Shape;330;p35">
            <a:extLst>
              <a:ext uri="{FF2B5EF4-FFF2-40B4-BE49-F238E27FC236}">
                <a16:creationId xmlns:a16="http://schemas.microsoft.com/office/drawing/2014/main" id="{7B14FD6C-2032-435C-ABB2-792B4213FECE}"/>
              </a:ext>
            </a:extLst>
          </p:cNvPr>
          <p:cNvSpPr txBox="1">
            <a:spLocks noGrp="1"/>
          </p:cNvSpPr>
          <p:nvPr>
            <p:ph type="ctrTitle" idx="4294967295"/>
          </p:nvPr>
        </p:nvSpPr>
        <p:spPr>
          <a:xfrm>
            <a:off x="2607904" y="1992312"/>
            <a:ext cx="3928191" cy="1158875"/>
          </a:xfrm>
        </p:spPr>
        <p:txBody>
          <a:bodyPr/>
          <a:lstStyle/>
          <a:p>
            <a:pPr algn="ctr" eaLnBrk="1" hangingPunct="1">
              <a:buClr>
                <a:srgbClr val="FFFFFF"/>
              </a:buClr>
              <a:buSzPts val="2400"/>
              <a:buFont typeface="Dosis" pitchFamily="2" charset="0"/>
              <a:buNone/>
            </a:pPr>
            <a:r>
              <a:rPr lang="en-US" altLang="en-US" sz="6000" dirty="0">
                <a:solidFill>
                  <a:schemeClr val="accent1"/>
                </a:solidFill>
                <a:latin typeface="Dosis" pitchFamily="2" charset="0"/>
                <a:cs typeface="Arial" panose="020B0604020202020204" pitchFamily="34" charset="0"/>
                <a:sym typeface="Dosis" pitchFamily="2" charset="0"/>
              </a:rPr>
              <a:t>THANK YOU!</a:t>
            </a:r>
          </a:p>
        </p:txBody>
      </p:sp>
      <p:sp>
        <p:nvSpPr>
          <p:cNvPr id="49156" name="TextBox 4">
            <a:extLst>
              <a:ext uri="{FF2B5EF4-FFF2-40B4-BE49-F238E27FC236}">
                <a16:creationId xmlns:a16="http://schemas.microsoft.com/office/drawing/2014/main" id="{90B7DDCC-25AB-4AF5-BDFB-C49D313C1771}"/>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Google Shape;170;p20">
            <a:extLst>
              <a:ext uri="{FF2B5EF4-FFF2-40B4-BE49-F238E27FC236}">
                <a16:creationId xmlns:a16="http://schemas.microsoft.com/office/drawing/2014/main" id="{3F7D1A53-A78C-41AC-A825-581E2DA2A7B7}"/>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a:solidFill>
                  <a:srgbClr val="FFFFFF"/>
                </a:solidFill>
                <a:latin typeface="Dosis" pitchFamily="2" charset="0"/>
                <a:cs typeface="Arial" panose="020B0604020202020204" pitchFamily="34" charset="0"/>
                <a:sym typeface="Dosis" pitchFamily="2" charset="0"/>
              </a:rPr>
              <a:t>Introduction</a:t>
            </a:r>
          </a:p>
        </p:txBody>
      </p:sp>
      <p:sp>
        <p:nvSpPr>
          <p:cNvPr id="169" name="Google Shape;169;p20">
            <a:extLst>
              <a:ext uri="{FF2B5EF4-FFF2-40B4-BE49-F238E27FC236}">
                <a16:creationId xmlns:a16="http://schemas.microsoft.com/office/drawing/2014/main" id="{1E6C0CCC-7FD1-41EE-8075-59141EBAD760}"/>
              </a:ext>
            </a:extLst>
          </p:cNvPr>
          <p:cNvSpPr txBox="1">
            <a:spLocks noGrp="1"/>
          </p:cNvSpPr>
          <p:nvPr>
            <p:ph type="body" idx="1"/>
          </p:nvPr>
        </p:nvSpPr>
        <p:spPr>
          <a:xfrm>
            <a:off x="1104900" y="1277938"/>
            <a:ext cx="7581900" cy="3648075"/>
          </a:xfrm>
        </p:spPr>
        <p:txBody>
          <a:bodyPr/>
          <a:lstStyle/>
          <a:p>
            <a:pPr marL="0" indent="0" algn="just" eaLnBrk="1" hangingPunct="1">
              <a:lnSpc>
                <a:spcPct val="150000"/>
              </a:lnSpc>
              <a:spcAft>
                <a:spcPct val="0"/>
              </a:spcAft>
              <a:buClr>
                <a:schemeClr val="accent1"/>
              </a:buClr>
              <a:buFont typeface="Roboto" panose="02000000000000000000" pitchFamily="2" charset="0"/>
              <a:buNone/>
            </a:pPr>
            <a:r>
              <a:rPr lang="en-US" altLang="en-US" sz="1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Building an IoT gadget requires a ton of knowledge, but with IoT Blocks there is no need for expertise in circuits or network programming. With an IoT block in every project, home, office we can add smart features like motion-sensitivity, remote control, orientation monitoring, voice commands, notifications, text messaging, and more.</a:t>
            </a:r>
          </a:p>
        </p:txBody>
      </p:sp>
      <p:sp>
        <p:nvSpPr>
          <p:cNvPr id="12292" name="Text Placeholder 1">
            <a:extLst>
              <a:ext uri="{FF2B5EF4-FFF2-40B4-BE49-F238E27FC236}">
                <a16:creationId xmlns:a16="http://schemas.microsoft.com/office/drawing/2014/main" id="{D9858FBD-C740-4E3B-81CC-F9AFE3C561C5}"/>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3</a:t>
            </a:r>
          </a:p>
        </p:txBody>
      </p:sp>
      <p:sp>
        <p:nvSpPr>
          <p:cNvPr id="12293" name="TextBox 5">
            <a:extLst>
              <a:ext uri="{FF2B5EF4-FFF2-40B4-BE49-F238E27FC236}">
                <a16:creationId xmlns:a16="http://schemas.microsoft.com/office/drawing/2014/main" id="{0E36AF24-5F3A-4280-A59E-CCA865973E24}"/>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extLst>
      <p:ext uri="{BB962C8B-B14F-4D97-AF65-F5344CB8AC3E}">
        <p14:creationId xmlns:p14="http://schemas.microsoft.com/office/powerpoint/2010/main" val="186028935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14A6BED-6254-4DAF-B6FA-ABA54AF9DABE}"/>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a:solidFill>
                  <a:srgbClr val="FFFFFF"/>
                </a:solidFill>
                <a:latin typeface="Dosis" pitchFamily="2" charset="0"/>
                <a:cs typeface="Arial" panose="020B0604020202020204" pitchFamily="34" charset="0"/>
                <a:sym typeface="Dosis" pitchFamily="2" charset="0"/>
              </a:rPr>
              <a:t>Existing System</a:t>
            </a:r>
          </a:p>
        </p:txBody>
      </p:sp>
      <p:sp>
        <p:nvSpPr>
          <p:cNvPr id="3" name="Text Placeholder 2">
            <a:extLst>
              <a:ext uri="{FF2B5EF4-FFF2-40B4-BE49-F238E27FC236}">
                <a16:creationId xmlns:a16="http://schemas.microsoft.com/office/drawing/2014/main" id="{F1EC5FF1-AA90-4D2A-854C-28CE987118E0}"/>
              </a:ext>
            </a:extLst>
          </p:cNvPr>
          <p:cNvSpPr txBox="1">
            <a:spLocks noGrp="1"/>
          </p:cNvSpPr>
          <p:nvPr>
            <p:ph type="body" idx="1"/>
          </p:nvPr>
        </p:nvSpPr>
        <p:spPr>
          <a:xfrm>
            <a:off x="1104900" y="1277938"/>
            <a:ext cx="7581900" cy="3648075"/>
          </a:xfrm>
        </p:spPr>
        <p:txBody>
          <a:bodyPr/>
          <a:lstStyle/>
          <a:p>
            <a:pPr eaLnBrk="1" hangingPunct="1">
              <a:lnSpc>
                <a:spcPct val="150000"/>
              </a:lnSpc>
              <a:spcAft>
                <a:spcPct val="0"/>
              </a:spcAft>
              <a:buClr>
                <a:schemeClr val="accent1"/>
              </a:buClr>
              <a:buFont typeface="Roboto" panose="02000000000000000000" pitchFamily="2" charset="0"/>
              <a:buChar char="▸"/>
            </a:pPr>
            <a:r>
              <a:rPr lang="en-US" altLang="en-US" sz="22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IoT Smart Home</a:t>
            </a:r>
          </a:p>
          <a:p>
            <a:pPr eaLnBrk="1" hangingPunct="1">
              <a:lnSpc>
                <a:spcPct val="150000"/>
              </a:lnSpc>
              <a:spcAft>
                <a:spcPct val="0"/>
              </a:spcAft>
              <a:buClr>
                <a:schemeClr val="accent1"/>
              </a:buClr>
              <a:buFont typeface="Roboto" panose="02000000000000000000" pitchFamily="2" charset="0"/>
              <a:buChar char="▸"/>
            </a:pPr>
            <a:r>
              <a:rPr lang="en-US" altLang="en-US" sz="22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IoT in Agriculture Monitoring</a:t>
            </a:r>
          </a:p>
          <a:p>
            <a:pPr eaLnBrk="1" hangingPunct="1">
              <a:lnSpc>
                <a:spcPct val="150000"/>
              </a:lnSpc>
              <a:spcAft>
                <a:spcPct val="0"/>
              </a:spcAft>
              <a:buClr>
                <a:schemeClr val="accent1"/>
              </a:buClr>
              <a:buFont typeface="Roboto" panose="02000000000000000000" pitchFamily="2" charset="0"/>
              <a:buChar char="▸"/>
            </a:pPr>
            <a:r>
              <a:rPr lang="en-US" altLang="en-US" sz="22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Google Home Voice Controller</a:t>
            </a:r>
          </a:p>
          <a:p>
            <a:pPr eaLnBrk="1" hangingPunct="1">
              <a:lnSpc>
                <a:spcPct val="150000"/>
              </a:lnSpc>
              <a:spcAft>
                <a:spcPct val="0"/>
              </a:spcAft>
              <a:buClr>
                <a:schemeClr val="accent1"/>
              </a:buClr>
              <a:buFont typeface="Roboto" panose="02000000000000000000" pitchFamily="2" charset="0"/>
              <a:buChar char="▸"/>
            </a:pPr>
            <a:r>
              <a:rPr lang="en-US" altLang="en-US" sz="22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Amazon Dash Button</a:t>
            </a:r>
          </a:p>
          <a:p>
            <a:pPr eaLnBrk="1" hangingPunct="1">
              <a:lnSpc>
                <a:spcPct val="150000"/>
              </a:lnSpc>
              <a:spcAft>
                <a:spcPct val="0"/>
              </a:spcAft>
              <a:buClr>
                <a:schemeClr val="accent1"/>
              </a:buClr>
              <a:buFont typeface="Roboto" panose="02000000000000000000" pitchFamily="2" charset="0"/>
              <a:buChar char="▸"/>
            </a:pPr>
            <a:r>
              <a:rPr lang="en-US" altLang="en-US" sz="22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Smart door Lock</a:t>
            </a:r>
          </a:p>
          <a:p>
            <a:pPr eaLnBrk="1" hangingPunct="1">
              <a:lnSpc>
                <a:spcPct val="150000"/>
              </a:lnSpc>
              <a:spcAft>
                <a:spcPct val="0"/>
              </a:spcAft>
              <a:buClr>
                <a:schemeClr val="accent1"/>
              </a:buClr>
              <a:buFont typeface="Roboto" panose="02000000000000000000" pitchFamily="2" charset="0"/>
              <a:buChar char="▸"/>
            </a:pPr>
            <a:r>
              <a:rPr lang="en-US" altLang="en-US" sz="22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Air Quality Monitor</a:t>
            </a:r>
          </a:p>
        </p:txBody>
      </p:sp>
      <p:sp>
        <p:nvSpPr>
          <p:cNvPr id="14340" name="Text Placeholder 8">
            <a:extLst>
              <a:ext uri="{FF2B5EF4-FFF2-40B4-BE49-F238E27FC236}">
                <a16:creationId xmlns:a16="http://schemas.microsoft.com/office/drawing/2014/main" id="{FCDC65E1-A087-4DFD-92CA-1BADE32E03F8}"/>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4</a:t>
            </a:r>
          </a:p>
        </p:txBody>
      </p:sp>
      <p:sp>
        <p:nvSpPr>
          <p:cNvPr id="14341" name="TextBox 10">
            <a:extLst>
              <a:ext uri="{FF2B5EF4-FFF2-40B4-BE49-F238E27FC236}">
                <a16:creationId xmlns:a16="http://schemas.microsoft.com/office/drawing/2014/main" id="{D3C2FC8C-7F5D-4273-AB11-87E5774218FF}"/>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16C24B9-1D47-43A9-83BE-00FACEDD8CD0}"/>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a:solidFill>
                  <a:srgbClr val="FFFFFF"/>
                </a:solidFill>
                <a:latin typeface="Dosis" pitchFamily="2" charset="0"/>
                <a:cs typeface="Arial" panose="020B0604020202020204" pitchFamily="34" charset="0"/>
                <a:sym typeface="Dosis" pitchFamily="2" charset="0"/>
              </a:rPr>
              <a:t>Drawbacks of Existing System</a:t>
            </a:r>
          </a:p>
        </p:txBody>
      </p:sp>
      <p:sp>
        <p:nvSpPr>
          <p:cNvPr id="4" name="Text Placeholder 3">
            <a:extLst>
              <a:ext uri="{FF2B5EF4-FFF2-40B4-BE49-F238E27FC236}">
                <a16:creationId xmlns:a16="http://schemas.microsoft.com/office/drawing/2014/main" id="{42BC7308-BADA-4A55-B128-EA7059255726}"/>
              </a:ext>
            </a:extLst>
          </p:cNvPr>
          <p:cNvSpPr txBox="1">
            <a:spLocks noGrp="1"/>
          </p:cNvSpPr>
          <p:nvPr>
            <p:ph type="body" idx="1"/>
          </p:nvPr>
        </p:nvSpPr>
        <p:spPr>
          <a:xfrm>
            <a:off x="1104900" y="1277938"/>
            <a:ext cx="7581900" cy="3648075"/>
          </a:xfrm>
        </p:spPr>
        <p:txBody>
          <a:bodyPr/>
          <a:lstStyle/>
          <a:p>
            <a:pPr algn="just" eaLnBrk="1" hangingPunct="1">
              <a:lnSpc>
                <a:spcPct val="150000"/>
              </a:lnSpc>
              <a:spcAft>
                <a:spcPct val="0"/>
              </a:spcAft>
              <a:buClr>
                <a:schemeClr val="accent1"/>
              </a:buClr>
              <a:buFont typeface="Roboto" panose="02000000000000000000" pitchFamily="2" charset="0"/>
              <a:buChar char="▸"/>
            </a:pPr>
            <a:r>
              <a:rPr lang="en-US" altLang="en-US" sz="22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The major problem of IoT devices they are totally independent, that’s mean each device do a specific predefined task always.</a:t>
            </a:r>
          </a:p>
          <a:p>
            <a:pPr algn="just" eaLnBrk="1" hangingPunct="1">
              <a:lnSpc>
                <a:spcPct val="150000"/>
              </a:lnSpc>
              <a:spcAft>
                <a:spcPct val="0"/>
              </a:spcAft>
              <a:buClr>
                <a:schemeClr val="accent1"/>
              </a:buClr>
              <a:buFont typeface="Roboto" panose="02000000000000000000" pitchFamily="2" charset="0"/>
              <a:buChar char="▸"/>
            </a:pPr>
            <a:r>
              <a:rPr lang="en-US" altLang="en-US" sz="22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Less configurable options.</a:t>
            </a:r>
          </a:p>
          <a:p>
            <a:pPr algn="just" eaLnBrk="1" hangingPunct="1">
              <a:lnSpc>
                <a:spcPct val="150000"/>
              </a:lnSpc>
              <a:spcAft>
                <a:spcPct val="0"/>
              </a:spcAft>
              <a:buClr>
                <a:schemeClr val="accent1"/>
              </a:buClr>
              <a:buFont typeface="Roboto" panose="02000000000000000000" pitchFamily="2" charset="0"/>
              <a:buChar char="▸"/>
            </a:pPr>
            <a:r>
              <a:rPr lang="en-US" altLang="en-US" sz="22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For multiple tasks, need multiple apps.</a:t>
            </a:r>
          </a:p>
          <a:p>
            <a:pPr algn="just" eaLnBrk="1" hangingPunct="1">
              <a:lnSpc>
                <a:spcPct val="150000"/>
              </a:lnSpc>
              <a:spcAft>
                <a:spcPct val="0"/>
              </a:spcAft>
              <a:buClr>
                <a:schemeClr val="accent1"/>
              </a:buClr>
              <a:buFont typeface="Roboto" panose="02000000000000000000" pitchFamily="2" charset="0"/>
              <a:buChar char="▸"/>
            </a:pPr>
            <a:r>
              <a:rPr lang="en-US" altLang="en-US" sz="22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Customization in device function aren’t allowed.</a:t>
            </a:r>
          </a:p>
          <a:p>
            <a:pPr algn="just" eaLnBrk="1" hangingPunct="1">
              <a:lnSpc>
                <a:spcPct val="150000"/>
              </a:lnSpc>
              <a:spcAft>
                <a:spcPct val="0"/>
              </a:spcAft>
              <a:buClr>
                <a:schemeClr val="accent1"/>
              </a:buClr>
              <a:buFont typeface="Roboto" panose="02000000000000000000" pitchFamily="2" charset="0"/>
              <a:buChar char="▸"/>
            </a:pPr>
            <a:endParaRPr lang="en-US" altLang="en-US" sz="22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endParaRPr>
          </a:p>
        </p:txBody>
      </p:sp>
      <p:sp>
        <p:nvSpPr>
          <p:cNvPr id="15364" name="Text Placeholder 5">
            <a:extLst>
              <a:ext uri="{FF2B5EF4-FFF2-40B4-BE49-F238E27FC236}">
                <a16:creationId xmlns:a16="http://schemas.microsoft.com/office/drawing/2014/main" id="{A0A4170C-98C2-4CD4-ADD0-FA5D16024668}"/>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5</a:t>
            </a:r>
          </a:p>
        </p:txBody>
      </p:sp>
      <p:sp>
        <p:nvSpPr>
          <p:cNvPr id="15365" name="TextBox 7">
            <a:extLst>
              <a:ext uri="{FF2B5EF4-FFF2-40B4-BE49-F238E27FC236}">
                <a16:creationId xmlns:a16="http://schemas.microsoft.com/office/drawing/2014/main" id="{AC1D0C83-8435-43A1-9A50-10333970B0F0}"/>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87C8B30A-9CB9-46DC-AF58-39B15B657B50}"/>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dirty="0">
                <a:solidFill>
                  <a:srgbClr val="FFFFFF"/>
                </a:solidFill>
                <a:latin typeface="Dosis" pitchFamily="2" charset="0"/>
                <a:cs typeface="Arial" panose="020B0604020202020204" pitchFamily="34" charset="0"/>
                <a:sym typeface="Dosis" pitchFamily="2" charset="0"/>
              </a:rPr>
              <a:t>Proposed System – 1/3</a:t>
            </a:r>
          </a:p>
        </p:txBody>
      </p:sp>
      <p:sp>
        <p:nvSpPr>
          <p:cNvPr id="4" name="Text Placeholder 3">
            <a:extLst>
              <a:ext uri="{FF2B5EF4-FFF2-40B4-BE49-F238E27FC236}">
                <a16:creationId xmlns:a16="http://schemas.microsoft.com/office/drawing/2014/main" id="{E80B194E-02AE-4370-8BD4-8C836662F040}"/>
              </a:ext>
            </a:extLst>
          </p:cNvPr>
          <p:cNvSpPr txBox="1">
            <a:spLocks noGrp="1"/>
          </p:cNvSpPr>
          <p:nvPr>
            <p:ph type="body" idx="1"/>
          </p:nvPr>
        </p:nvSpPr>
        <p:spPr>
          <a:xfrm>
            <a:off x="1104900" y="1277938"/>
            <a:ext cx="7581900" cy="3648075"/>
          </a:xfrm>
        </p:spPr>
        <p:txBody>
          <a:bodyPr/>
          <a:lstStyle/>
          <a:p>
            <a:pPr algn="just" eaLnBrk="1" hangingPunct="1">
              <a:lnSpc>
                <a:spcPct val="150000"/>
              </a:lnSpc>
              <a:spcAft>
                <a:spcPct val="0"/>
              </a:spcAft>
              <a:buClr>
                <a:schemeClr val="accent1"/>
              </a:buClr>
              <a:buFont typeface="Roboto" panose="02000000000000000000" pitchFamily="2" charset="0"/>
              <a:buChar char="▸"/>
            </a:pPr>
            <a:r>
              <a:rPr lang="en-US" altLang="en-US" sz="24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Developing few tiny portable blocks that are directly connected to the server and can use them from a central computer by programming for any kind of logical expression.</a:t>
            </a:r>
          </a:p>
        </p:txBody>
      </p:sp>
      <p:sp>
        <p:nvSpPr>
          <p:cNvPr id="16388" name="Text Placeholder 2">
            <a:extLst>
              <a:ext uri="{FF2B5EF4-FFF2-40B4-BE49-F238E27FC236}">
                <a16:creationId xmlns:a16="http://schemas.microsoft.com/office/drawing/2014/main" id="{85E404D9-A12F-4831-9E7A-CB62ABD78941}"/>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6</a:t>
            </a:r>
          </a:p>
        </p:txBody>
      </p:sp>
      <p:sp>
        <p:nvSpPr>
          <p:cNvPr id="16389" name="TextBox 5">
            <a:extLst>
              <a:ext uri="{FF2B5EF4-FFF2-40B4-BE49-F238E27FC236}">
                <a16:creationId xmlns:a16="http://schemas.microsoft.com/office/drawing/2014/main" id="{82BFFB14-B2D9-41E4-B5FD-FF7029AB1371}"/>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2D742BB-84BA-4D8F-A89D-56858050A8A4}"/>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dirty="0">
                <a:solidFill>
                  <a:srgbClr val="FFFFFF"/>
                </a:solidFill>
                <a:latin typeface="Dosis" pitchFamily="2" charset="0"/>
                <a:cs typeface="Arial" panose="020B0604020202020204" pitchFamily="34" charset="0"/>
                <a:sym typeface="Dosis" pitchFamily="2" charset="0"/>
              </a:rPr>
              <a:t>Proposed System – 2/3</a:t>
            </a:r>
          </a:p>
        </p:txBody>
      </p:sp>
      <p:sp>
        <p:nvSpPr>
          <p:cNvPr id="4" name="Text Placeholder 3">
            <a:extLst>
              <a:ext uri="{FF2B5EF4-FFF2-40B4-BE49-F238E27FC236}">
                <a16:creationId xmlns:a16="http://schemas.microsoft.com/office/drawing/2014/main" id="{E8F033FC-592A-4373-A735-2B36ED6751F9}"/>
              </a:ext>
            </a:extLst>
          </p:cNvPr>
          <p:cNvSpPr txBox="1">
            <a:spLocks noGrp="1"/>
          </p:cNvSpPr>
          <p:nvPr>
            <p:ph type="body" idx="1"/>
          </p:nvPr>
        </p:nvSpPr>
        <p:spPr>
          <a:xfrm>
            <a:off x="1104900" y="1277938"/>
            <a:ext cx="7581900" cy="3648075"/>
          </a:xfrm>
        </p:spPr>
        <p:txBody>
          <a:bodyPr/>
          <a:lstStyle/>
          <a:p>
            <a:pPr eaLnBrk="1" hangingPunct="1">
              <a:lnSpc>
                <a:spcPct val="150000"/>
              </a:lnSpc>
              <a:spcAft>
                <a:spcPct val="0"/>
              </a:spcAft>
              <a:buClr>
                <a:schemeClr val="accent1"/>
              </a:buClr>
              <a:buFont typeface="Roboto" panose="02000000000000000000" pitchFamily="2" charset="0"/>
              <a:buChar char="▸"/>
            </a:pPr>
            <a:r>
              <a:rPr lang="en-US" altLang="en-US" sz="28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IoT Blocks are consist of five sections: </a:t>
            </a:r>
          </a:p>
          <a:p>
            <a:pPr lvl="1" eaLnBrk="1" hangingPunct="1">
              <a:lnSpc>
                <a:spcPct val="150000"/>
              </a:lnSpc>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Input device blocks (Buttons, Temperature, Motion etc.). </a:t>
            </a:r>
          </a:p>
          <a:p>
            <a:pPr lvl="1" eaLnBrk="1" hangingPunct="1">
              <a:lnSpc>
                <a:spcPct val="150000"/>
              </a:lnSpc>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Output device blocks (LED, Buzzer etc.). </a:t>
            </a:r>
          </a:p>
          <a:p>
            <a:pPr lvl="1" eaLnBrk="1" hangingPunct="1">
              <a:lnSpc>
                <a:spcPct val="150000"/>
              </a:lnSpc>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Python Module. </a:t>
            </a:r>
          </a:p>
          <a:p>
            <a:pPr lvl="1" eaLnBrk="1" hangingPunct="1">
              <a:lnSpc>
                <a:spcPct val="150000"/>
              </a:lnSpc>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Server-side API.</a:t>
            </a:r>
          </a:p>
          <a:p>
            <a:pPr lvl="1" eaLnBrk="1" hangingPunct="1">
              <a:lnSpc>
                <a:spcPct val="150000"/>
              </a:lnSpc>
              <a:spcBef>
                <a:spcPct val="0"/>
              </a:spcBef>
              <a:spcAft>
                <a:spcPct val="0"/>
              </a:spcAft>
              <a:buClr>
                <a:schemeClr val="accent2"/>
              </a:buClr>
              <a:buFont typeface="Roboto" panose="02000000000000000000" pitchFamily="2" charset="0"/>
              <a:buChar char="▹"/>
            </a:pPr>
            <a:r>
              <a:rPr lang="en-US" altLang="en-US" sz="2000" dirty="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Database.</a:t>
            </a:r>
          </a:p>
        </p:txBody>
      </p:sp>
      <p:sp>
        <p:nvSpPr>
          <p:cNvPr id="17412" name="Text Placeholder 2">
            <a:extLst>
              <a:ext uri="{FF2B5EF4-FFF2-40B4-BE49-F238E27FC236}">
                <a16:creationId xmlns:a16="http://schemas.microsoft.com/office/drawing/2014/main" id="{81B1CA4B-AE25-42B1-982A-58C5C9D6BF92}"/>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7</a:t>
            </a:r>
          </a:p>
        </p:txBody>
      </p:sp>
      <p:sp>
        <p:nvSpPr>
          <p:cNvPr id="17413" name="TextBox 5">
            <a:extLst>
              <a:ext uri="{FF2B5EF4-FFF2-40B4-BE49-F238E27FC236}">
                <a16:creationId xmlns:a16="http://schemas.microsoft.com/office/drawing/2014/main" id="{34DF1962-1287-41A0-AACD-FF317D8932DB}"/>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028A576A-8995-4989-8929-8B1F0C693344}"/>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dirty="0">
                <a:solidFill>
                  <a:srgbClr val="FFFFFF"/>
                </a:solidFill>
                <a:latin typeface="Dosis" pitchFamily="2" charset="0"/>
                <a:cs typeface="Arial" panose="020B0604020202020204" pitchFamily="34" charset="0"/>
                <a:sym typeface="Dosis" pitchFamily="2" charset="0"/>
              </a:rPr>
              <a:t>Proposed System – 3/3</a:t>
            </a:r>
          </a:p>
        </p:txBody>
      </p:sp>
      <p:sp>
        <p:nvSpPr>
          <p:cNvPr id="18435" name="Text Placeholder 3">
            <a:extLst>
              <a:ext uri="{FF2B5EF4-FFF2-40B4-BE49-F238E27FC236}">
                <a16:creationId xmlns:a16="http://schemas.microsoft.com/office/drawing/2014/main" id="{42E690B5-3F6F-4681-A7D1-ADFE0DA16267}"/>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8</a:t>
            </a:r>
          </a:p>
        </p:txBody>
      </p:sp>
      <p:pic>
        <p:nvPicPr>
          <p:cNvPr id="7" name="Picture 6">
            <a:extLst>
              <a:ext uri="{FF2B5EF4-FFF2-40B4-BE49-F238E27FC236}">
                <a16:creationId xmlns:a16="http://schemas.microsoft.com/office/drawing/2014/main" id="{6ED03128-9C2D-4DED-AF10-75FFC6F1CB29}"/>
              </a:ext>
            </a:extLst>
          </p:cNvPr>
          <p:cNvPicPr>
            <a:picLocks noChangeAspect="1"/>
          </p:cNvPicPr>
          <p:nvPr/>
        </p:nvPicPr>
        <p:blipFill>
          <a:blip r:embed="rId2">
            <a:extLst>
              <a:ext uri="{28A0092B-C50C-407E-A947-70E740481C1C}">
                <a14:useLocalDpi xmlns:a14="http://schemas.microsoft.com/office/drawing/2010/main" val="0"/>
              </a:ext>
            </a:extLst>
          </a:blip>
          <a:srcRect l="9804" t="44444" r="9804" b="4837"/>
          <a:stretch>
            <a:fillRect/>
          </a:stretch>
        </p:blipFill>
        <p:spPr bwMode="auto">
          <a:xfrm>
            <a:off x="1101725" y="1063625"/>
            <a:ext cx="34956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E94A1EF-1624-4DB8-9D6E-E94A5FE1D1F8}"/>
              </a:ext>
            </a:extLst>
          </p:cNvPr>
          <p:cNvPicPr>
            <a:picLocks noChangeAspect="1"/>
          </p:cNvPicPr>
          <p:nvPr/>
        </p:nvPicPr>
        <p:blipFill>
          <a:blip r:embed="rId2">
            <a:extLst>
              <a:ext uri="{28A0092B-C50C-407E-A947-70E740481C1C}">
                <a14:useLocalDpi xmlns:a14="http://schemas.microsoft.com/office/drawing/2010/main" val="0"/>
              </a:ext>
            </a:extLst>
          </a:blip>
          <a:srcRect l="13136" t="1569" r="14706" b="56078"/>
          <a:stretch>
            <a:fillRect/>
          </a:stretch>
        </p:blipFill>
        <p:spPr bwMode="auto">
          <a:xfrm>
            <a:off x="4181475" y="2813050"/>
            <a:ext cx="4494213"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row: Bent 10">
            <a:extLst>
              <a:ext uri="{FF2B5EF4-FFF2-40B4-BE49-F238E27FC236}">
                <a16:creationId xmlns:a16="http://schemas.microsoft.com/office/drawing/2014/main" id="{CA1A953A-028E-44E3-9ECB-E45582279DF3}"/>
              </a:ext>
            </a:extLst>
          </p:cNvPr>
          <p:cNvSpPr/>
          <p:nvPr/>
        </p:nvSpPr>
        <p:spPr>
          <a:xfrm rot="5400000">
            <a:off x="5339557" y="1229519"/>
            <a:ext cx="842962" cy="1733550"/>
          </a:xfrm>
          <a:prstGeom prst="ben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18439" name="TextBox 9">
            <a:extLst>
              <a:ext uri="{FF2B5EF4-FFF2-40B4-BE49-F238E27FC236}">
                <a16:creationId xmlns:a16="http://schemas.microsoft.com/office/drawing/2014/main" id="{E85240C8-9E87-4A74-AB97-E65628000275}"/>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BA429907-7A95-4BA9-A6C7-AB03296F241F}"/>
              </a:ext>
            </a:extLst>
          </p:cNvPr>
          <p:cNvSpPr txBox="1">
            <a:spLocks noGrp="1"/>
          </p:cNvSpPr>
          <p:nvPr>
            <p:ph type="title"/>
          </p:nvPr>
        </p:nvSpPr>
        <p:spPr>
          <a:xfrm>
            <a:off x="1104900" y="276225"/>
            <a:ext cx="6724650" cy="749300"/>
          </a:xfrm>
        </p:spPr>
        <p:txBody>
          <a:bodyPr/>
          <a:lstStyle/>
          <a:p>
            <a:pPr eaLnBrk="1" hangingPunct="1">
              <a:spcBef>
                <a:spcPct val="0"/>
              </a:spcBef>
              <a:spcAft>
                <a:spcPct val="0"/>
              </a:spcAft>
              <a:buClr>
                <a:srgbClr val="FFFFFF"/>
              </a:buClr>
              <a:buFont typeface="Dosis" pitchFamily="2" charset="0"/>
              <a:buNone/>
            </a:pPr>
            <a:r>
              <a:rPr lang="en-US" altLang="en-US" sz="2400" dirty="0">
                <a:solidFill>
                  <a:srgbClr val="FFFFFF"/>
                </a:solidFill>
                <a:latin typeface="Dosis" pitchFamily="2" charset="0"/>
                <a:cs typeface="Arial" panose="020B0604020202020204" pitchFamily="34" charset="0"/>
                <a:sym typeface="Dosis" pitchFamily="2" charset="0"/>
              </a:rPr>
              <a:t>Why it is preferable – 1/2</a:t>
            </a:r>
          </a:p>
        </p:txBody>
      </p:sp>
      <p:sp>
        <p:nvSpPr>
          <p:cNvPr id="4" name="Text Placeholder 3">
            <a:extLst>
              <a:ext uri="{FF2B5EF4-FFF2-40B4-BE49-F238E27FC236}">
                <a16:creationId xmlns:a16="http://schemas.microsoft.com/office/drawing/2014/main" id="{6AB28C8F-F313-4865-80E2-03E4978BAD0D}"/>
              </a:ext>
            </a:extLst>
          </p:cNvPr>
          <p:cNvSpPr txBox="1">
            <a:spLocks noGrp="1"/>
          </p:cNvSpPr>
          <p:nvPr>
            <p:ph type="body" idx="1"/>
          </p:nvPr>
        </p:nvSpPr>
        <p:spPr>
          <a:xfrm>
            <a:off x="1104900" y="1277938"/>
            <a:ext cx="7581900" cy="3648075"/>
          </a:xfrm>
        </p:spPr>
        <p:txBody>
          <a:bodyPr/>
          <a:lstStyle/>
          <a:p>
            <a:pPr eaLnBrk="1" hangingPunct="1">
              <a:spcAft>
                <a:spcPct val="0"/>
              </a:spcAft>
              <a:buClr>
                <a:schemeClr val="accent1"/>
              </a:buClr>
              <a:buFont typeface="Roboto" panose="02000000000000000000" pitchFamily="2" charset="0"/>
              <a:buChar char="▸"/>
            </a:pPr>
            <a:r>
              <a:rPr lang="en-US" altLang="en-US" sz="24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Easily can integrate to any environment.</a:t>
            </a:r>
          </a:p>
          <a:p>
            <a:pPr eaLnBrk="1" hangingPunct="1">
              <a:spcAft>
                <a:spcPct val="0"/>
              </a:spcAft>
              <a:buClr>
                <a:schemeClr val="accent1"/>
              </a:buClr>
              <a:buFont typeface="Roboto" panose="02000000000000000000" pitchFamily="2" charset="0"/>
              <a:buChar char="▸"/>
            </a:pPr>
            <a:r>
              <a:rPr lang="en-US" altLang="en-US" sz="24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Can apply any logical expression, iteration.</a:t>
            </a:r>
          </a:p>
          <a:p>
            <a:pPr eaLnBrk="1" hangingPunct="1">
              <a:spcAft>
                <a:spcPct val="0"/>
              </a:spcAft>
              <a:buClr>
                <a:schemeClr val="accent1"/>
              </a:buClr>
              <a:buFont typeface="Roboto" panose="02000000000000000000" pitchFamily="2" charset="0"/>
              <a:buChar char="▸"/>
            </a:pPr>
            <a:r>
              <a:rPr lang="en-US" altLang="en-US" sz="24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Blocks can be used as single or combined together.</a:t>
            </a:r>
          </a:p>
          <a:p>
            <a:pPr eaLnBrk="1" hangingPunct="1">
              <a:spcAft>
                <a:spcPct val="0"/>
              </a:spcAft>
              <a:buClr>
                <a:schemeClr val="accent1"/>
              </a:buClr>
              <a:buFont typeface="Roboto" panose="02000000000000000000" pitchFamily="2" charset="0"/>
              <a:buChar char="▸"/>
            </a:pPr>
            <a:r>
              <a:rPr lang="en-US" altLang="en-US" sz="24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Can be re-programmed on demand.</a:t>
            </a:r>
          </a:p>
          <a:p>
            <a:pPr eaLnBrk="1" hangingPunct="1">
              <a:spcAft>
                <a:spcPct val="0"/>
              </a:spcAft>
              <a:buClr>
                <a:schemeClr val="accent1"/>
              </a:buClr>
              <a:buFont typeface="Roboto" panose="02000000000000000000" pitchFamily="2" charset="0"/>
              <a:buChar char="▸"/>
            </a:pPr>
            <a:r>
              <a:rPr lang="en-US" altLang="en-US" sz="24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Its Increases productivity of our daily life. </a:t>
            </a:r>
          </a:p>
          <a:p>
            <a:pPr eaLnBrk="1" hangingPunct="1">
              <a:spcAft>
                <a:spcPct val="0"/>
              </a:spcAft>
              <a:buClr>
                <a:schemeClr val="accent1"/>
              </a:buClr>
              <a:buFont typeface="Roboto" panose="02000000000000000000" pitchFamily="2" charset="0"/>
              <a:buChar char="▸"/>
            </a:pPr>
            <a:r>
              <a:rPr lang="en-US" altLang="en-US" sz="2400">
                <a:solidFill>
                  <a:srgbClr val="222222"/>
                </a:solidFill>
                <a:latin typeface="Segoe UI Semilight" panose="020B0402040204020203" pitchFamily="34" charset="0"/>
                <a:ea typeface="Roboto" panose="02000000000000000000" pitchFamily="2" charset="0"/>
                <a:cs typeface="Segoe UI Semilight" panose="020B0402040204020203" pitchFamily="34" charset="0"/>
                <a:sym typeface="Roboto" panose="02000000000000000000" pitchFamily="2" charset="0"/>
              </a:rPr>
              <a:t>Teaching programming logics easily to high school students.</a:t>
            </a:r>
          </a:p>
        </p:txBody>
      </p:sp>
      <p:sp>
        <p:nvSpPr>
          <p:cNvPr id="19460" name="Text Placeholder 2">
            <a:extLst>
              <a:ext uri="{FF2B5EF4-FFF2-40B4-BE49-F238E27FC236}">
                <a16:creationId xmlns:a16="http://schemas.microsoft.com/office/drawing/2014/main" id="{43A37F15-BC46-4C7C-BDB5-D7889D0EE711}"/>
              </a:ext>
            </a:extLst>
          </p:cNvPr>
          <p:cNvSpPr txBox="1">
            <a:spLocks noGrp="1"/>
          </p:cNvSpPr>
          <p:nvPr>
            <p:ph type="body" sz="quarter" idx="11"/>
          </p:nvPr>
        </p:nvSpPr>
        <p:spPr>
          <a:xfrm>
            <a:off x="-58738" y="11113"/>
            <a:ext cx="527051" cy="739775"/>
          </a:xfrm>
        </p:spPr>
        <p:txBody>
          <a:bodyPr/>
          <a:lstStyle/>
          <a:p>
            <a:pPr eaLnBrk="1" hangingPunct="1">
              <a:spcBef>
                <a:spcPts val="600"/>
              </a:spcBef>
              <a:buClr>
                <a:schemeClr val="accent1"/>
              </a:buClr>
              <a:buSzPts val="3000"/>
              <a:buFont typeface="Roboto" panose="02000000000000000000" pitchFamily="2" charset="0"/>
              <a:buNone/>
            </a:pPr>
            <a:r>
              <a:rPr lang="en-US" altLang="en-US">
                <a:ea typeface="Roboto" panose="02000000000000000000" pitchFamily="2" charset="0"/>
                <a:sym typeface="Roboto" panose="02000000000000000000" pitchFamily="2" charset="0"/>
              </a:rPr>
              <a:t>9</a:t>
            </a:r>
          </a:p>
        </p:txBody>
      </p:sp>
      <p:sp>
        <p:nvSpPr>
          <p:cNvPr id="19461" name="TextBox 5">
            <a:extLst>
              <a:ext uri="{FF2B5EF4-FFF2-40B4-BE49-F238E27FC236}">
                <a16:creationId xmlns:a16="http://schemas.microsoft.com/office/drawing/2014/main" id="{71362E4B-F67E-48A4-B68A-E3E479CC495C}"/>
              </a:ext>
            </a:extLst>
          </p:cNvPr>
          <p:cNvSpPr txBox="1">
            <a:spLocks noChangeArrowheads="1"/>
          </p:cNvSpPr>
          <p:nvPr/>
        </p:nvSpPr>
        <p:spPr bwMode="auto">
          <a:xfrm>
            <a:off x="5957888" y="4905375"/>
            <a:ext cx="318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i="1">
                <a:solidFill>
                  <a:schemeClr val="bg1"/>
                </a:solidFill>
                <a:latin typeface="Times New Roman" panose="02020603050405020304" pitchFamily="18" charset="0"/>
                <a:cs typeface="Times New Roman" panose="02020603050405020304" pitchFamily="18" charset="0"/>
              </a:rPr>
              <a:t>IOT REAL WORLD PROGRAMMBLE BLOCKS</a:t>
            </a:r>
          </a:p>
        </p:txBody>
      </p:sp>
    </p:spTree>
  </p:cSld>
  <p:clrMapOvr>
    <a:masterClrMapping/>
  </p:clrMapOvr>
  <p:transition spd="slow">
    <p:push dir="u"/>
  </p:transition>
</p:sld>
</file>

<file path=ppt/theme/theme1.xml><?xml version="1.0" encoding="utf-8"?>
<a:theme xmlns:a="http://schemas.openxmlformats.org/drawingml/2006/main" name="William template">
  <a:themeElements>
    <a:clrScheme name="Custom 6">
      <a:dk1>
        <a:srgbClr val="5F5F5F"/>
      </a:dk1>
      <a:lt1>
        <a:sysClr val="window" lastClr="FFFFFF"/>
      </a:lt1>
      <a:dk2>
        <a:srgbClr val="438AD7"/>
      </a:dk2>
      <a:lt2>
        <a:srgbClr val="DBEFF9"/>
      </a:lt2>
      <a:accent1>
        <a:srgbClr val="90C6F6"/>
      </a:accent1>
      <a:accent2>
        <a:srgbClr val="4FCEFF"/>
      </a:accent2>
      <a:accent3>
        <a:srgbClr val="90C6F6"/>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536</TotalTime>
  <Words>959</Words>
  <Application>Microsoft Office PowerPoint</Application>
  <PresentationFormat>On-screen Show (16:9)</PresentationFormat>
  <Paragraphs>223</Paragraphs>
  <Slides>29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Dosis</vt:lpstr>
      <vt:lpstr>Segoe UI Semilight</vt:lpstr>
      <vt:lpstr>Arial</vt:lpstr>
      <vt:lpstr>Roboto</vt:lpstr>
      <vt:lpstr>Times New Roman</vt:lpstr>
      <vt:lpstr>William template</vt:lpstr>
      <vt:lpstr>IoT  Real World  Programmable  Blocks</vt:lpstr>
      <vt:lpstr>Presentation Outline</vt:lpstr>
      <vt:lpstr>Introduction</vt:lpstr>
      <vt:lpstr>Existing System</vt:lpstr>
      <vt:lpstr>Drawbacks of Existing System</vt:lpstr>
      <vt:lpstr>Proposed System – 1/3</vt:lpstr>
      <vt:lpstr>Proposed System – 2/3</vt:lpstr>
      <vt:lpstr>Proposed System – 3/3</vt:lpstr>
      <vt:lpstr>Why it is preferable – 1/2</vt:lpstr>
      <vt:lpstr>Why it is preferable – 2/2</vt:lpstr>
      <vt:lpstr>Some Applications of Programmable IoT Blocks: </vt:lpstr>
      <vt:lpstr>H/W &amp; S/W Requirements</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Real World Programmable Blocks</dc:title>
  <dc:creator>Sabid</dc:creator>
  <cp:lastModifiedBy>Antor Ahmed</cp:lastModifiedBy>
  <cp:revision>98</cp:revision>
  <dcterms:modified xsi:type="dcterms:W3CDTF">2022-09-21T04:24:37Z</dcterms:modified>
</cp:coreProperties>
</file>